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2" r:id="rId4"/>
  </p:sldMasterIdLst>
  <p:notesMasterIdLst>
    <p:notesMasterId r:id="rId37"/>
  </p:notesMasterIdLst>
  <p:sldIdLst>
    <p:sldId id="260" r:id="rId5"/>
    <p:sldId id="563" r:id="rId6"/>
    <p:sldId id="564" r:id="rId7"/>
    <p:sldId id="585" r:id="rId8"/>
    <p:sldId id="486" r:id="rId9"/>
    <p:sldId id="625" r:id="rId10"/>
    <p:sldId id="1312" r:id="rId11"/>
    <p:sldId id="631" r:id="rId12"/>
    <p:sldId id="1313" r:id="rId13"/>
    <p:sldId id="1314" r:id="rId14"/>
    <p:sldId id="638" r:id="rId15"/>
    <p:sldId id="1315" r:id="rId16"/>
    <p:sldId id="642" r:id="rId17"/>
    <p:sldId id="1317" r:id="rId18"/>
    <p:sldId id="1316" r:id="rId19"/>
    <p:sldId id="1318" r:id="rId20"/>
    <p:sldId id="1331" r:id="rId21"/>
    <p:sldId id="1319" r:id="rId22"/>
    <p:sldId id="1320" r:id="rId23"/>
    <p:sldId id="1321" r:id="rId24"/>
    <p:sldId id="1322" r:id="rId25"/>
    <p:sldId id="1323" r:id="rId26"/>
    <p:sldId id="1324" r:id="rId27"/>
    <p:sldId id="1325" r:id="rId28"/>
    <p:sldId id="1326" r:id="rId29"/>
    <p:sldId id="1327" r:id="rId30"/>
    <p:sldId id="1328" r:id="rId31"/>
    <p:sldId id="1329" r:id="rId32"/>
    <p:sldId id="1330" r:id="rId33"/>
    <p:sldId id="620" r:id="rId34"/>
    <p:sldId id="621" r:id="rId35"/>
    <p:sldId id="624" r:id="rId36"/>
  </p:sldIdLst>
  <p:sldSz cx="12192000" cy="6858000"/>
  <p:notesSz cx="6858000" cy="9144000"/>
  <p:embeddedFontLst>
    <p:embeddedFont>
      <p:font typeface="Calibri" panose="020F0502020204030204" pitchFamily="34" charset="0"/>
      <p:regular r:id="rId38"/>
      <p:bold r:id="rId39"/>
      <p:italic r:id="rId40"/>
      <p:boldItalic r:id="rId41"/>
    </p:embeddedFont>
    <p:embeddedFont>
      <p:font typeface="Montserrat" panose="020B0604020202020204" charset="0"/>
      <p:regular r:id="rId42"/>
      <p:bold r:id="rId43"/>
      <p:italic r:id="rId44"/>
      <p:boldItalic r:id="rId45"/>
    </p:embeddedFont>
    <p:embeddedFont>
      <p:font typeface="Source Sans Pro" panose="020B0503030403020204" pitchFamily="34" charset="0"/>
      <p:regular r:id="rId46"/>
      <p:bold r:id="rId47"/>
      <p:italic r:id="rId48"/>
      <p:boldItalic r:id="rId49"/>
    </p:embeddedFont>
    <p:embeddedFont>
      <p:font typeface="Stag Book" panose="02000503060000020004" charset="0"/>
      <p:regular r:id="rId50"/>
      <p:italic r:id="rId51"/>
    </p:embeddedFont>
  </p:embeddedFontLst>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00ED"/>
    <a:srgbClr val="FFCA24"/>
    <a:srgbClr val="E91A30"/>
    <a:srgbClr val="E8182F"/>
    <a:srgbClr val="EA1A2F"/>
    <a:srgbClr val="E38A7F"/>
    <a:srgbClr val="E66365"/>
    <a:srgbClr val="E5353F"/>
    <a:srgbClr val="E54809"/>
    <a:srgbClr val="EA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96B62F-4652-641A-A2E5-0CEFA7C6A8F4}" v="59" dt="2021-07-12T15:24:07.181"/>
    <p1510:client id="{E2201589-DC48-4354-BFCE-5F23C0225040}" v="93" dt="2021-07-11T23:53:50.967"/>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Estilo claro 3 - Acento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38" autoAdjust="0"/>
    <p:restoredTop sz="86351" autoAdjust="0"/>
  </p:normalViewPr>
  <p:slideViewPr>
    <p:cSldViewPr snapToGrid="0">
      <p:cViewPr varScale="1">
        <p:scale>
          <a:sx n="69" d="100"/>
          <a:sy n="69" d="100"/>
        </p:scale>
        <p:origin x="672" y="29"/>
      </p:cViewPr>
      <p:guideLst/>
    </p:cSldViewPr>
  </p:slideViewPr>
  <p:outlineViewPr>
    <p:cViewPr>
      <p:scale>
        <a:sx n="33" d="100"/>
        <a:sy n="33" d="100"/>
      </p:scale>
      <p:origin x="0" y="-1572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2.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6.fntdata"/><Relationship Id="rId48" Type="http://schemas.openxmlformats.org/officeDocument/2006/relationships/font" Target="fonts/font11.fntdata"/><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font" Target="fonts/font14.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6.xml"/><Relationship Id="rId41" Type="http://schemas.openxmlformats.org/officeDocument/2006/relationships/font" Target="fonts/font4.fntdata"/><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2.fntdata"/><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7.fntdata"/><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sarrollo Curricular" clId="Web-{06C68F80-7D7B-4332-8A34-27E25E5ADEDF}"/>
    <pc:docChg chg="modSld">
      <pc:chgData name="Desarrollo Curricular" userId="" providerId="" clId="Web-{06C68F80-7D7B-4332-8A34-27E25E5ADEDF}" dt="2021-05-31T22:00:53.597" v="121" actId="20577"/>
      <pc:docMkLst>
        <pc:docMk/>
      </pc:docMkLst>
      <pc:sldChg chg="modSp">
        <pc:chgData name="Desarrollo Curricular" userId="" providerId="" clId="Web-{06C68F80-7D7B-4332-8A34-27E25E5ADEDF}" dt="2021-05-31T21:29:24.351" v="5" actId="20577"/>
        <pc:sldMkLst>
          <pc:docMk/>
          <pc:sldMk cId="4227363741" sldId="260"/>
        </pc:sldMkLst>
        <pc:spChg chg="mod">
          <ac:chgData name="Desarrollo Curricular" userId="" providerId="" clId="Web-{06C68F80-7D7B-4332-8A34-27E25E5ADEDF}" dt="2021-05-31T21:29:24.351" v="5" actId="20577"/>
          <ac:spMkLst>
            <pc:docMk/>
            <pc:sldMk cId="4227363741" sldId="260"/>
            <ac:spMk id="2" creationId="{51FB5928-6A9D-4A40-A59B-3E296900738E}"/>
          </ac:spMkLst>
        </pc:spChg>
      </pc:sldChg>
      <pc:sldChg chg="modSp">
        <pc:chgData name="Desarrollo Curricular" userId="" providerId="" clId="Web-{06C68F80-7D7B-4332-8A34-27E25E5ADEDF}" dt="2021-05-31T21:32:53.323" v="80" actId="20577"/>
        <pc:sldMkLst>
          <pc:docMk/>
          <pc:sldMk cId="2866921917" sldId="563"/>
        </pc:sldMkLst>
        <pc:spChg chg="mod">
          <ac:chgData name="Desarrollo Curricular" userId="" providerId="" clId="Web-{06C68F80-7D7B-4332-8A34-27E25E5ADEDF}" dt="2021-05-31T21:32:53.323" v="80" actId="20577"/>
          <ac:spMkLst>
            <pc:docMk/>
            <pc:sldMk cId="2866921917" sldId="563"/>
            <ac:spMk id="2" creationId="{7273257F-D179-0F4C-B01F-BB2035DAEC54}"/>
          </ac:spMkLst>
        </pc:spChg>
      </pc:sldChg>
      <pc:sldChg chg="delSp modSp">
        <pc:chgData name="Desarrollo Curricular" userId="" providerId="" clId="Web-{06C68F80-7D7B-4332-8A34-27E25E5ADEDF}" dt="2021-05-31T22:00:53.597" v="121" actId="20577"/>
        <pc:sldMkLst>
          <pc:docMk/>
          <pc:sldMk cId="1026487" sldId="564"/>
        </pc:sldMkLst>
        <pc:spChg chg="del">
          <ac:chgData name="Desarrollo Curricular" userId="" providerId="" clId="Web-{06C68F80-7D7B-4332-8A34-27E25E5ADEDF}" dt="2021-05-31T21:33:45.526" v="90"/>
          <ac:spMkLst>
            <pc:docMk/>
            <pc:sldMk cId="1026487" sldId="564"/>
            <ac:spMk id="3" creationId="{BC057E80-EF45-4BFA-81AB-236A4564C5A5}"/>
          </ac:spMkLst>
        </pc:spChg>
        <pc:spChg chg="mod">
          <ac:chgData name="Desarrollo Curricular" userId="" providerId="" clId="Web-{06C68F80-7D7B-4332-8A34-27E25E5ADEDF}" dt="2021-05-31T22:00:53.597" v="121" actId="20577"/>
          <ac:spMkLst>
            <pc:docMk/>
            <pc:sldMk cId="1026487" sldId="564"/>
            <ac:spMk id="5" creationId="{079F80E9-C8D2-8B42-B481-B910D99A780C}"/>
          </ac:spMkLst>
        </pc:spChg>
      </pc:sldChg>
      <pc:sldChg chg="modSp">
        <pc:chgData name="Desarrollo Curricular" userId="" providerId="" clId="Web-{06C68F80-7D7B-4332-8A34-27E25E5ADEDF}" dt="2021-05-31T22:00:24.315" v="119" actId="14100"/>
        <pc:sldMkLst>
          <pc:docMk/>
          <pc:sldMk cId="3657153734" sldId="625"/>
        </pc:sldMkLst>
        <pc:spChg chg="mod">
          <ac:chgData name="Desarrollo Curricular" userId="" providerId="" clId="Web-{06C68F80-7D7B-4332-8A34-27E25E5ADEDF}" dt="2021-05-31T22:00:24.315" v="119" actId="14100"/>
          <ac:spMkLst>
            <pc:docMk/>
            <pc:sldMk cId="3657153734" sldId="625"/>
            <ac:spMk id="3" creationId="{7279C2AC-66F9-4C8F-929B-40A387D8CCE2}"/>
          </ac:spMkLst>
        </pc:spChg>
      </pc:sldChg>
    </pc:docChg>
  </pc:docChgLst>
  <pc:docChgLst>
    <pc:chgData name="Christian Morales LL." userId="acd2dd22fbae4b69" providerId="LiveId" clId="{324EA1C9-6342-4543-813B-47299E8BCBC1}"/>
    <pc:docChg chg="undo custSel addSld delSld modSld sldOrd">
      <pc:chgData name="Christian Morales LL." userId="acd2dd22fbae4b69" providerId="LiveId" clId="{324EA1C9-6342-4543-813B-47299E8BCBC1}" dt="2021-07-05T05:58:29.951" v="268" actId="20577"/>
      <pc:docMkLst>
        <pc:docMk/>
      </pc:docMkLst>
      <pc:sldChg chg="modSp mod">
        <pc:chgData name="Christian Morales LL." userId="acd2dd22fbae4b69" providerId="LiveId" clId="{324EA1C9-6342-4543-813B-47299E8BCBC1}" dt="2021-07-05T05:40:31.573" v="10" actId="20577"/>
        <pc:sldMkLst>
          <pc:docMk/>
          <pc:sldMk cId="4227363741" sldId="260"/>
        </pc:sldMkLst>
        <pc:spChg chg="mod">
          <ac:chgData name="Christian Morales LL." userId="acd2dd22fbae4b69" providerId="LiveId" clId="{324EA1C9-6342-4543-813B-47299E8BCBC1}" dt="2021-07-05T05:40:31.573" v="10" actId="20577"/>
          <ac:spMkLst>
            <pc:docMk/>
            <pc:sldMk cId="4227363741" sldId="260"/>
            <ac:spMk id="2" creationId="{51FB5928-6A9D-4A40-A59B-3E296900738E}"/>
          </ac:spMkLst>
        </pc:spChg>
      </pc:sldChg>
      <pc:sldChg chg="modSp mod">
        <pc:chgData name="Christian Morales LL." userId="acd2dd22fbae4b69" providerId="LiveId" clId="{324EA1C9-6342-4543-813B-47299E8BCBC1}" dt="2021-07-05T05:40:50.867" v="12"/>
        <pc:sldMkLst>
          <pc:docMk/>
          <pc:sldMk cId="2866921917" sldId="563"/>
        </pc:sldMkLst>
        <pc:spChg chg="mod">
          <ac:chgData name="Christian Morales LL." userId="acd2dd22fbae4b69" providerId="LiveId" clId="{324EA1C9-6342-4543-813B-47299E8BCBC1}" dt="2021-07-05T05:40:50.867" v="12"/>
          <ac:spMkLst>
            <pc:docMk/>
            <pc:sldMk cId="2866921917" sldId="563"/>
            <ac:spMk id="2" creationId="{7273257F-D179-0F4C-B01F-BB2035DAEC54}"/>
          </ac:spMkLst>
        </pc:spChg>
      </pc:sldChg>
      <pc:sldChg chg="modSp mod">
        <pc:chgData name="Christian Morales LL." userId="acd2dd22fbae4b69" providerId="LiveId" clId="{324EA1C9-6342-4543-813B-47299E8BCBC1}" dt="2021-07-05T05:41:31.061" v="21" actId="6549"/>
        <pc:sldMkLst>
          <pc:docMk/>
          <pc:sldMk cId="1026487" sldId="564"/>
        </pc:sldMkLst>
        <pc:spChg chg="mod">
          <ac:chgData name="Christian Morales LL." userId="acd2dd22fbae4b69" providerId="LiveId" clId="{324EA1C9-6342-4543-813B-47299E8BCBC1}" dt="2021-07-05T05:41:04.815" v="13"/>
          <ac:spMkLst>
            <pc:docMk/>
            <pc:sldMk cId="1026487" sldId="564"/>
            <ac:spMk id="2" creationId="{69470D82-C3C2-4243-B13D-0D81D2A1113E}"/>
          </ac:spMkLst>
        </pc:spChg>
        <pc:spChg chg="mod">
          <ac:chgData name="Christian Morales LL." userId="acd2dd22fbae4b69" providerId="LiveId" clId="{324EA1C9-6342-4543-813B-47299E8BCBC1}" dt="2021-07-05T05:41:31.061" v="21" actId="6549"/>
          <ac:spMkLst>
            <pc:docMk/>
            <pc:sldMk cId="1026487" sldId="564"/>
            <ac:spMk id="5" creationId="{079F80E9-C8D2-8B42-B481-B910D99A780C}"/>
          </ac:spMkLst>
        </pc:spChg>
      </pc:sldChg>
      <pc:sldChg chg="addSp delSp modSp mod">
        <pc:chgData name="Christian Morales LL." userId="acd2dd22fbae4b69" providerId="LiveId" clId="{324EA1C9-6342-4543-813B-47299E8BCBC1}" dt="2021-07-05T05:44:07.320" v="31"/>
        <pc:sldMkLst>
          <pc:docMk/>
          <pc:sldMk cId="4066532655" sldId="585"/>
        </pc:sldMkLst>
        <pc:spChg chg="mod">
          <ac:chgData name="Christian Morales LL." userId="acd2dd22fbae4b69" providerId="LiveId" clId="{324EA1C9-6342-4543-813B-47299E8BCBC1}" dt="2021-07-05T05:43:47.914" v="29" actId="27636"/>
          <ac:spMkLst>
            <pc:docMk/>
            <pc:sldMk cId="4066532655" sldId="585"/>
            <ac:spMk id="3" creationId="{4AB43E85-BCAE-3E49-9568-7449B516A171}"/>
          </ac:spMkLst>
        </pc:spChg>
        <pc:spChg chg="add mod">
          <ac:chgData name="Christian Morales LL." userId="acd2dd22fbae4b69" providerId="LiveId" clId="{324EA1C9-6342-4543-813B-47299E8BCBC1}" dt="2021-07-05T05:44:07.320" v="31"/>
          <ac:spMkLst>
            <pc:docMk/>
            <pc:sldMk cId="4066532655" sldId="585"/>
            <ac:spMk id="6" creationId="{AA99DD39-B7E3-4C50-B22E-7E428C56332E}"/>
          </ac:spMkLst>
        </pc:spChg>
        <pc:spChg chg="del">
          <ac:chgData name="Christian Morales LL." userId="acd2dd22fbae4b69" providerId="LiveId" clId="{324EA1C9-6342-4543-813B-47299E8BCBC1}" dt="2021-07-05T05:44:06.613" v="30" actId="478"/>
          <ac:spMkLst>
            <pc:docMk/>
            <pc:sldMk cId="4066532655" sldId="585"/>
            <ac:spMk id="7" creationId="{AA895CB9-51C1-4AFB-BF7A-37ABF1EFF1DA}"/>
          </ac:spMkLst>
        </pc:spChg>
        <pc:picChg chg="del">
          <ac:chgData name="Christian Morales LL." userId="acd2dd22fbae4b69" providerId="LiveId" clId="{324EA1C9-6342-4543-813B-47299E8BCBC1}" dt="2021-07-05T05:44:06.613" v="30" actId="478"/>
          <ac:picMkLst>
            <pc:docMk/>
            <pc:sldMk cId="4066532655" sldId="585"/>
            <ac:picMk id="8" creationId="{715879FD-F6D0-43B9-9FD4-09E276E40528}"/>
          </ac:picMkLst>
        </pc:picChg>
        <pc:picChg chg="add mod">
          <ac:chgData name="Christian Morales LL." userId="acd2dd22fbae4b69" providerId="LiveId" clId="{324EA1C9-6342-4543-813B-47299E8BCBC1}" dt="2021-07-05T05:44:07.320" v="31"/>
          <ac:picMkLst>
            <pc:docMk/>
            <pc:sldMk cId="4066532655" sldId="585"/>
            <ac:picMk id="9" creationId="{8988DA21-974D-4A31-A9E9-0079151DDD36}"/>
          </ac:picMkLst>
        </pc:picChg>
      </pc:sldChg>
      <pc:sldChg chg="modSp mod">
        <pc:chgData name="Christian Morales LL." userId="acd2dd22fbae4b69" providerId="LiveId" clId="{324EA1C9-6342-4543-813B-47299E8BCBC1}" dt="2021-07-05T05:58:29.951" v="268" actId="20577"/>
        <pc:sldMkLst>
          <pc:docMk/>
          <pc:sldMk cId="963236813" sldId="621"/>
        </pc:sldMkLst>
        <pc:spChg chg="mod">
          <ac:chgData name="Christian Morales LL." userId="acd2dd22fbae4b69" providerId="LiveId" clId="{324EA1C9-6342-4543-813B-47299E8BCBC1}" dt="2021-07-05T05:58:29.951" v="268" actId="20577"/>
          <ac:spMkLst>
            <pc:docMk/>
            <pc:sldMk cId="963236813" sldId="621"/>
            <ac:spMk id="2" creationId="{2543C3BF-6F49-134E-B600-33E11315630D}"/>
          </ac:spMkLst>
        </pc:spChg>
      </pc:sldChg>
      <pc:sldChg chg="del">
        <pc:chgData name="Christian Morales LL." userId="acd2dd22fbae4b69" providerId="LiveId" clId="{324EA1C9-6342-4543-813B-47299E8BCBC1}" dt="2021-07-05T05:43:11.907" v="23" actId="47"/>
        <pc:sldMkLst>
          <pc:docMk/>
          <pc:sldMk cId="4008424102" sldId="622"/>
        </pc:sldMkLst>
      </pc:sldChg>
      <pc:sldChg chg="del">
        <pc:chgData name="Christian Morales LL." userId="acd2dd22fbae4b69" providerId="LiveId" clId="{324EA1C9-6342-4543-813B-47299E8BCBC1}" dt="2021-07-05T05:46:30.414" v="52" actId="47"/>
        <pc:sldMkLst>
          <pc:docMk/>
          <pc:sldMk cId="3801035520" sldId="623"/>
        </pc:sldMkLst>
      </pc:sldChg>
      <pc:sldChg chg="addSp delSp modSp mod">
        <pc:chgData name="Christian Morales LL." userId="acd2dd22fbae4b69" providerId="LiveId" clId="{324EA1C9-6342-4543-813B-47299E8BCBC1}" dt="2021-07-05T05:46:48.242" v="56"/>
        <pc:sldMkLst>
          <pc:docMk/>
          <pc:sldMk cId="3654396908" sldId="625"/>
        </pc:sldMkLst>
        <pc:spChg chg="del">
          <ac:chgData name="Christian Morales LL." userId="acd2dd22fbae4b69" providerId="LiveId" clId="{324EA1C9-6342-4543-813B-47299E8BCBC1}" dt="2021-07-05T05:46:43.725" v="54" actId="478"/>
          <ac:spMkLst>
            <pc:docMk/>
            <pc:sldMk cId="3654396908" sldId="625"/>
            <ac:spMk id="2" creationId="{D5135AD6-4B70-4FBE-94CF-6C022934A7EA}"/>
          </ac:spMkLst>
        </pc:spChg>
        <pc:spChg chg="mod">
          <ac:chgData name="Christian Morales LL." userId="acd2dd22fbae4b69" providerId="LiveId" clId="{324EA1C9-6342-4543-813B-47299E8BCBC1}" dt="2021-07-05T05:46:35.233" v="53"/>
          <ac:spMkLst>
            <pc:docMk/>
            <pc:sldMk cId="3654396908" sldId="625"/>
            <ac:spMk id="3" creationId="{1CC83832-4F5A-4897-B0E9-FEFA2D3FCC72}"/>
          </ac:spMkLst>
        </pc:spChg>
        <pc:spChg chg="add del mod">
          <ac:chgData name="Christian Morales LL." userId="acd2dd22fbae4b69" providerId="LiveId" clId="{324EA1C9-6342-4543-813B-47299E8BCBC1}" dt="2021-07-05T05:46:47.584" v="55" actId="478"/>
          <ac:spMkLst>
            <pc:docMk/>
            <pc:sldMk cId="3654396908" sldId="625"/>
            <ac:spMk id="6" creationId="{008D29E6-035A-49B3-B670-98F799C8CB27}"/>
          </ac:spMkLst>
        </pc:spChg>
        <pc:spChg chg="add mod">
          <ac:chgData name="Christian Morales LL." userId="acd2dd22fbae4b69" providerId="LiveId" clId="{324EA1C9-6342-4543-813B-47299E8BCBC1}" dt="2021-07-05T05:46:48.242" v="56"/>
          <ac:spMkLst>
            <pc:docMk/>
            <pc:sldMk cId="3654396908" sldId="625"/>
            <ac:spMk id="7" creationId="{C9811EF8-C78B-42C8-83A8-2A7EFC85E0A0}"/>
          </ac:spMkLst>
        </pc:spChg>
        <pc:spChg chg="add mod">
          <ac:chgData name="Christian Morales LL." userId="acd2dd22fbae4b69" providerId="LiveId" clId="{324EA1C9-6342-4543-813B-47299E8BCBC1}" dt="2021-07-05T05:46:48.242" v="56"/>
          <ac:spMkLst>
            <pc:docMk/>
            <pc:sldMk cId="3654396908" sldId="625"/>
            <ac:spMk id="9" creationId="{241B6C5B-0571-48EC-800A-C496F368E231}"/>
          </ac:spMkLst>
        </pc:spChg>
        <pc:picChg chg="add mod">
          <ac:chgData name="Christian Morales LL." userId="acd2dd22fbae4b69" providerId="LiveId" clId="{324EA1C9-6342-4543-813B-47299E8BCBC1}" dt="2021-07-05T05:46:48.242" v="56"/>
          <ac:picMkLst>
            <pc:docMk/>
            <pc:sldMk cId="3654396908" sldId="625"/>
            <ac:picMk id="8" creationId="{750BB0C2-1212-4AA2-A918-2E954256F7E6}"/>
          </ac:picMkLst>
        </pc:picChg>
      </pc:sldChg>
      <pc:sldChg chg="del">
        <pc:chgData name="Christian Morales LL." userId="acd2dd22fbae4b69" providerId="LiveId" clId="{324EA1C9-6342-4543-813B-47299E8BCBC1}" dt="2021-07-05T05:47:23.680" v="63" actId="47"/>
        <pc:sldMkLst>
          <pc:docMk/>
          <pc:sldMk cId="2973504888" sldId="626"/>
        </pc:sldMkLst>
      </pc:sldChg>
      <pc:sldChg chg="del">
        <pc:chgData name="Christian Morales LL." userId="acd2dd22fbae4b69" providerId="LiveId" clId="{324EA1C9-6342-4543-813B-47299E8BCBC1}" dt="2021-07-05T05:47:24.893" v="64" actId="47"/>
        <pc:sldMkLst>
          <pc:docMk/>
          <pc:sldMk cId="510528538" sldId="627"/>
        </pc:sldMkLst>
      </pc:sldChg>
      <pc:sldChg chg="del">
        <pc:chgData name="Christian Morales LL." userId="acd2dd22fbae4b69" providerId="LiveId" clId="{324EA1C9-6342-4543-813B-47299E8BCBC1}" dt="2021-07-05T05:47:25.449" v="65" actId="47"/>
        <pc:sldMkLst>
          <pc:docMk/>
          <pc:sldMk cId="910442758" sldId="628"/>
        </pc:sldMkLst>
      </pc:sldChg>
      <pc:sldChg chg="del">
        <pc:chgData name="Christian Morales LL." userId="acd2dd22fbae4b69" providerId="LiveId" clId="{324EA1C9-6342-4543-813B-47299E8BCBC1}" dt="2021-07-05T05:47:26.042" v="66" actId="47"/>
        <pc:sldMkLst>
          <pc:docMk/>
          <pc:sldMk cId="3611873327" sldId="629"/>
        </pc:sldMkLst>
      </pc:sldChg>
      <pc:sldChg chg="del">
        <pc:chgData name="Christian Morales LL." userId="acd2dd22fbae4b69" providerId="LiveId" clId="{324EA1C9-6342-4543-813B-47299E8BCBC1}" dt="2021-07-05T05:47:27.067" v="67" actId="47"/>
        <pc:sldMkLst>
          <pc:docMk/>
          <pc:sldMk cId="2711072544" sldId="630"/>
        </pc:sldMkLst>
      </pc:sldChg>
      <pc:sldChg chg="addSp delSp modSp">
        <pc:chgData name="Christian Morales LL." userId="acd2dd22fbae4b69" providerId="LiveId" clId="{324EA1C9-6342-4543-813B-47299E8BCBC1}" dt="2021-07-05T05:47:46.344" v="70"/>
        <pc:sldMkLst>
          <pc:docMk/>
          <pc:sldMk cId="2862677827" sldId="631"/>
        </pc:sldMkLst>
        <pc:spChg chg="mod">
          <ac:chgData name="Christian Morales LL." userId="acd2dd22fbae4b69" providerId="LiveId" clId="{324EA1C9-6342-4543-813B-47299E8BCBC1}" dt="2021-07-05T05:47:34.659" v="68"/>
          <ac:spMkLst>
            <pc:docMk/>
            <pc:sldMk cId="2862677827" sldId="631"/>
            <ac:spMk id="2" creationId="{910D8F70-C2F9-483C-A77F-0746885D1DE7}"/>
          </ac:spMkLst>
        </pc:spChg>
        <pc:spChg chg="del">
          <ac:chgData name="Christian Morales LL." userId="acd2dd22fbae4b69" providerId="LiveId" clId="{324EA1C9-6342-4543-813B-47299E8BCBC1}" dt="2021-07-05T05:47:39.517" v="69" actId="478"/>
          <ac:spMkLst>
            <pc:docMk/>
            <pc:sldMk cId="2862677827" sldId="631"/>
            <ac:spMk id="4" creationId="{48EDDF76-8D4E-429A-B09F-A3E910EC9E29}"/>
          </ac:spMkLst>
        </pc:spChg>
        <pc:picChg chg="del">
          <ac:chgData name="Christian Morales LL." userId="acd2dd22fbae4b69" providerId="LiveId" clId="{324EA1C9-6342-4543-813B-47299E8BCBC1}" dt="2021-07-05T05:47:39.517" v="69" actId="478"/>
          <ac:picMkLst>
            <pc:docMk/>
            <pc:sldMk cId="2862677827" sldId="631"/>
            <ac:picMk id="5" creationId="{7327D445-2743-4E94-A9C2-0C8CE052B0CB}"/>
          </ac:picMkLst>
        </pc:picChg>
        <pc:picChg chg="add mod">
          <ac:chgData name="Christian Morales LL." userId="acd2dd22fbae4b69" providerId="LiveId" clId="{324EA1C9-6342-4543-813B-47299E8BCBC1}" dt="2021-07-05T05:47:46.344" v="70"/>
          <ac:picMkLst>
            <pc:docMk/>
            <pc:sldMk cId="2862677827" sldId="631"/>
            <ac:picMk id="6" creationId="{D6DD080F-91BE-4246-88BC-9A6FD6EA04EC}"/>
          </ac:picMkLst>
        </pc:picChg>
      </pc:sldChg>
      <pc:sldChg chg="del">
        <pc:chgData name="Christian Morales LL." userId="acd2dd22fbae4b69" providerId="LiveId" clId="{324EA1C9-6342-4543-813B-47299E8BCBC1}" dt="2021-07-05T05:48:36.802" v="75" actId="47"/>
        <pc:sldMkLst>
          <pc:docMk/>
          <pc:sldMk cId="3737965249" sldId="632"/>
        </pc:sldMkLst>
      </pc:sldChg>
      <pc:sldChg chg="del">
        <pc:chgData name="Christian Morales LL." userId="acd2dd22fbae4b69" providerId="LiveId" clId="{324EA1C9-6342-4543-813B-47299E8BCBC1}" dt="2021-07-05T05:48:37.864" v="76" actId="47"/>
        <pc:sldMkLst>
          <pc:docMk/>
          <pc:sldMk cId="292339041" sldId="633"/>
        </pc:sldMkLst>
      </pc:sldChg>
      <pc:sldChg chg="del">
        <pc:chgData name="Christian Morales LL." userId="acd2dd22fbae4b69" providerId="LiveId" clId="{324EA1C9-6342-4543-813B-47299E8BCBC1}" dt="2021-07-05T05:48:39.948" v="77" actId="47"/>
        <pc:sldMkLst>
          <pc:docMk/>
          <pc:sldMk cId="75436207" sldId="634"/>
        </pc:sldMkLst>
      </pc:sldChg>
      <pc:sldChg chg="del">
        <pc:chgData name="Christian Morales LL." userId="acd2dd22fbae4b69" providerId="LiveId" clId="{324EA1C9-6342-4543-813B-47299E8BCBC1}" dt="2021-07-05T05:48:40.530" v="78" actId="47"/>
        <pc:sldMkLst>
          <pc:docMk/>
          <pc:sldMk cId="3970939085" sldId="635"/>
        </pc:sldMkLst>
      </pc:sldChg>
      <pc:sldChg chg="del">
        <pc:chgData name="Christian Morales LL." userId="acd2dd22fbae4b69" providerId="LiveId" clId="{324EA1C9-6342-4543-813B-47299E8BCBC1}" dt="2021-07-05T05:48:41.452" v="79" actId="47"/>
        <pc:sldMkLst>
          <pc:docMk/>
          <pc:sldMk cId="1315541457" sldId="636"/>
        </pc:sldMkLst>
      </pc:sldChg>
      <pc:sldChg chg="addSp delSp modSp mod">
        <pc:chgData name="Christian Morales LL." userId="acd2dd22fbae4b69" providerId="LiveId" clId="{324EA1C9-6342-4543-813B-47299E8BCBC1}" dt="2021-07-05T05:49:34.577" v="87"/>
        <pc:sldMkLst>
          <pc:docMk/>
          <pc:sldMk cId="2757589047" sldId="637"/>
        </pc:sldMkLst>
        <pc:spChg chg="mod">
          <ac:chgData name="Christian Morales LL." userId="acd2dd22fbae4b69" providerId="LiveId" clId="{324EA1C9-6342-4543-813B-47299E8BCBC1}" dt="2021-07-05T05:48:47.481" v="84"/>
          <ac:spMkLst>
            <pc:docMk/>
            <pc:sldMk cId="2757589047" sldId="637"/>
            <ac:spMk id="2" creationId="{E51CF199-8BD1-4288-AB62-CC97E4300D20}"/>
          </ac:spMkLst>
        </pc:spChg>
        <pc:spChg chg="del mod">
          <ac:chgData name="Christian Morales LL." userId="acd2dd22fbae4b69" providerId="LiveId" clId="{324EA1C9-6342-4543-813B-47299E8BCBC1}" dt="2021-07-05T05:49:33.936" v="86" actId="478"/>
          <ac:spMkLst>
            <pc:docMk/>
            <pc:sldMk cId="2757589047" sldId="637"/>
            <ac:spMk id="5" creationId="{EE20B0D0-85DE-47E0-8644-4FBA07D28615}"/>
          </ac:spMkLst>
        </pc:spChg>
        <pc:spChg chg="add mod">
          <ac:chgData name="Christian Morales LL." userId="acd2dd22fbae4b69" providerId="LiveId" clId="{324EA1C9-6342-4543-813B-47299E8BCBC1}" dt="2021-07-05T05:49:34.577" v="87"/>
          <ac:spMkLst>
            <pc:docMk/>
            <pc:sldMk cId="2757589047" sldId="637"/>
            <ac:spMk id="6" creationId="{2D5A16BE-BE79-4D6D-ADFB-70F005AA0559}"/>
          </ac:spMkLst>
        </pc:spChg>
      </pc:sldChg>
      <pc:sldChg chg="addSp delSp modSp">
        <pc:chgData name="Christian Morales LL." userId="acd2dd22fbae4b69" providerId="LiveId" clId="{324EA1C9-6342-4543-813B-47299E8BCBC1}" dt="2021-07-05T05:50:02.003" v="90"/>
        <pc:sldMkLst>
          <pc:docMk/>
          <pc:sldMk cId="4256373139" sldId="638"/>
        </pc:sldMkLst>
        <pc:spChg chg="mod">
          <ac:chgData name="Christian Morales LL." userId="acd2dd22fbae4b69" providerId="LiveId" clId="{324EA1C9-6342-4543-813B-47299E8BCBC1}" dt="2021-07-05T05:49:51.668" v="88"/>
          <ac:spMkLst>
            <pc:docMk/>
            <pc:sldMk cId="4256373139" sldId="638"/>
            <ac:spMk id="2" creationId="{DAE8CE22-D57A-46DB-8E18-BF90756AAC20}"/>
          </ac:spMkLst>
        </pc:spChg>
        <pc:spChg chg="del">
          <ac:chgData name="Christian Morales LL." userId="acd2dd22fbae4b69" providerId="LiveId" clId="{324EA1C9-6342-4543-813B-47299E8BCBC1}" dt="2021-07-05T05:50:01.352" v="89" actId="478"/>
          <ac:spMkLst>
            <pc:docMk/>
            <pc:sldMk cId="4256373139" sldId="638"/>
            <ac:spMk id="5" creationId="{3EB511C5-8CA7-4188-9150-1E3FC1168886}"/>
          </ac:spMkLst>
        </pc:spChg>
        <pc:spChg chg="del">
          <ac:chgData name="Christian Morales LL." userId="acd2dd22fbae4b69" providerId="LiveId" clId="{324EA1C9-6342-4543-813B-47299E8BCBC1}" dt="2021-07-05T05:50:01.352" v="89" actId="478"/>
          <ac:spMkLst>
            <pc:docMk/>
            <pc:sldMk cId="4256373139" sldId="638"/>
            <ac:spMk id="6" creationId="{CBEACE82-A130-4D2C-B71A-3B5B87C27B5C}"/>
          </ac:spMkLst>
        </pc:spChg>
        <pc:spChg chg="del">
          <ac:chgData name="Christian Morales LL." userId="acd2dd22fbae4b69" providerId="LiveId" clId="{324EA1C9-6342-4543-813B-47299E8BCBC1}" dt="2021-07-05T05:50:01.352" v="89" actId="478"/>
          <ac:spMkLst>
            <pc:docMk/>
            <pc:sldMk cId="4256373139" sldId="638"/>
            <ac:spMk id="8" creationId="{60956CF1-52B5-4196-9C70-02592EEF89C1}"/>
          </ac:spMkLst>
        </pc:spChg>
        <pc:spChg chg="del">
          <ac:chgData name="Christian Morales LL." userId="acd2dd22fbae4b69" providerId="LiveId" clId="{324EA1C9-6342-4543-813B-47299E8BCBC1}" dt="2021-07-05T05:50:01.352" v="89" actId="478"/>
          <ac:spMkLst>
            <pc:docMk/>
            <pc:sldMk cId="4256373139" sldId="638"/>
            <ac:spMk id="10" creationId="{ADA2EE14-BB4A-4D35-8F0E-C7E122F2577D}"/>
          </ac:spMkLst>
        </pc:spChg>
        <pc:spChg chg="del">
          <ac:chgData name="Christian Morales LL." userId="acd2dd22fbae4b69" providerId="LiveId" clId="{324EA1C9-6342-4543-813B-47299E8BCBC1}" dt="2021-07-05T05:50:01.352" v="89" actId="478"/>
          <ac:spMkLst>
            <pc:docMk/>
            <pc:sldMk cId="4256373139" sldId="638"/>
            <ac:spMk id="12" creationId="{0A194261-02F6-40F9-B3F5-511067933013}"/>
          </ac:spMkLst>
        </pc:spChg>
        <pc:spChg chg="del">
          <ac:chgData name="Christian Morales LL." userId="acd2dd22fbae4b69" providerId="LiveId" clId="{324EA1C9-6342-4543-813B-47299E8BCBC1}" dt="2021-07-05T05:50:01.352" v="89" actId="478"/>
          <ac:spMkLst>
            <pc:docMk/>
            <pc:sldMk cId="4256373139" sldId="638"/>
            <ac:spMk id="13" creationId="{296546B1-2BB5-40D3-B63F-2225CB1412DC}"/>
          </ac:spMkLst>
        </pc:spChg>
        <pc:spChg chg="del">
          <ac:chgData name="Christian Morales LL." userId="acd2dd22fbae4b69" providerId="LiveId" clId="{324EA1C9-6342-4543-813B-47299E8BCBC1}" dt="2021-07-05T05:50:01.352" v="89" actId="478"/>
          <ac:spMkLst>
            <pc:docMk/>
            <pc:sldMk cId="4256373139" sldId="638"/>
            <ac:spMk id="14" creationId="{10C4442D-220D-40EA-8281-DD0E59937DC8}"/>
          </ac:spMkLst>
        </pc:spChg>
        <pc:spChg chg="del">
          <ac:chgData name="Christian Morales LL." userId="acd2dd22fbae4b69" providerId="LiveId" clId="{324EA1C9-6342-4543-813B-47299E8BCBC1}" dt="2021-07-05T05:50:01.352" v="89" actId="478"/>
          <ac:spMkLst>
            <pc:docMk/>
            <pc:sldMk cId="4256373139" sldId="638"/>
            <ac:spMk id="15" creationId="{CCB70B84-E529-4138-B10C-5404E5DCC4EA}"/>
          </ac:spMkLst>
        </pc:spChg>
        <pc:spChg chg="del">
          <ac:chgData name="Christian Morales LL." userId="acd2dd22fbae4b69" providerId="LiveId" clId="{324EA1C9-6342-4543-813B-47299E8BCBC1}" dt="2021-07-05T05:50:01.352" v="89" actId="478"/>
          <ac:spMkLst>
            <pc:docMk/>
            <pc:sldMk cId="4256373139" sldId="638"/>
            <ac:spMk id="16" creationId="{C7A3C90E-9A19-4F9E-873A-E7554003156E}"/>
          </ac:spMkLst>
        </pc:spChg>
        <pc:spChg chg="del">
          <ac:chgData name="Christian Morales LL." userId="acd2dd22fbae4b69" providerId="LiveId" clId="{324EA1C9-6342-4543-813B-47299E8BCBC1}" dt="2021-07-05T05:50:01.352" v="89" actId="478"/>
          <ac:spMkLst>
            <pc:docMk/>
            <pc:sldMk cId="4256373139" sldId="638"/>
            <ac:spMk id="18" creationId="{C6C9E521-EF0C-40B4-829F-A3DBEB43E0C4}"/>
          </ac:spMkLst>
        </pc:spChg>
        <pc:spChg chg="del">
          <ac:chgData name="Christian Morales LL." userId="acd2dd22fbae4b69" providerId="LiveId" clId="{324EA1C9-6342-4543-813B-47299E8BCBC1}" dt="2021-07-05T05:50:01.352" v="89" actId="478"/>
          <ac:spMkLst>
            <pc:docMk/>
            <pc:sldMk cId="4256373139" sldId="638"/>
            <ac:spMk id="20" creationId="{DB2CA5B5-A014-483B-9092-DF6B7F31D985}"/>
          </ac:spMkLst>
        </pc:spChg>
        <pc:spChg chg="del">
          <ac:chgData name="Christian Morales LL." userId="acd2dd22fbae4b69" providerId="LiveId" clId="{324EA1C9-6342-4543-813B-47299E8BCBC1}" dt="2021-07-05T05:50:01.352" v="89" actId="478"/>
          <ac:spMkLst>
            <pc:docMk/>
            <pc:sldMk cId="4256373139" sldId="638"/>
            <ac:spMk id="23" creationId="{BCF652EB-3B46-43AB-BDEE-BBEDFAF69D2C}"/>
          </ac:spMkLst>
        </pc:spChg>
        <pc:spChg chg="del">
          <ac:chgData name="Christian Morales LL." userId="acd2dd22fbae4b69" providerId="LiveId" clId="{324EA1C9-6342-4543-813B-47299E8BCBC1}" dt="2021-07-05T05:50:01.352" v="89" actId="478"/>
          <ac:spMkLst>
            <pc:docMk/>
            <pc:sldMk cId="4256373139" sldId="638"/>
            <ac:spMk id="27" creationId="{49AF338C-CB15-4725-9E14-773FAA94281C}"/>
          </ac:spMkLst>
        </pc:spChg>
        <pc:spChg chg="del">
          <ac:chgData name="Christian Morales LL." userId="acd2dd22fbae4b69" providerId="LiveId" clId="{324EA1C9-6342-4543-813B-47299E8BCBC1}" dt="2021-07-05T05:50:01.352" v="89" actId="478"/>
          <ac:spMkLst>
            <pc:docMk/>
            <pc:sldMk cId="4256373139" sldId="638"/>
            <ac:spMk id="29" creationId="{7CB4112D-0B25-4863-BB66-C509C7B2C024}"/>
          </ac:spMkLst>
        </pc:spChg>
        <pc:spChg chg="del">
          <ac:chgData name="Christian Morales LL." userId="acd2dd22fbae4b69" providerId="LiveId" clId="{324EA1C9-6342-4543-813B-47299E8BCBC1}" dt="2021-07-05T05:50:01.352" v="89" actId="478"/>
          <ac:spMkLst>
            <pc:docMk/>
            <pc:sldMk cId="4256373139" sldId="638"/>
            <ac:spMk id="31" creationId="{D5B884FF-B48A-4E7A-BC7F-24C06AE0DA25}"/>
          </ac:spMkLst>
        </pc:spChg>
        <pc:spChg chg="add mod">
          <ac:chgData name="Christian Morales LL." userId="acd2dd22fbae4b69" providerId="LiveId" clId="{324EA1C9-6342-4543-813B-47299E8BCBC1}" dt="2021-07-05T05:50:02.003" v="90"/>
          <ac:spMkLst>
            <pc:docMk/>
            <pc:sldMk cId="4256373139" sldId="638"/>
            <ac:spMk id="36" creationId="{50F0F5B1-3168-4992-99CC-683C6DB3F8B1}"/>
          </ac:spMkLst>
        </pc:spChg>
        <pc:spChg chg="add mod">
          <ac:chgData name="Christian Morales LL." userId="acd2dd22fbae4b69" providerId="LiveId" clId="{324EA1C9-6342-4543-813B-47299E8BCBC1}" dt="2021-07-05T05:50:02.003" v="90"/>
          <ac:spMkLst>
            <pc:docMk/>
            <pc:sldMk cId="4256373139" sldId="638"/>
            <ac:spMk id="37" creationId="{2D6E7E2C-504A-4019-8875-94F6F85D4BE0}"/>
          </ac:spMkLst>
        </pc:spChg>
        <pc:spChg chg="add mod">
          <ac:chgData name="Christian Morales LL." userId="acd2dd22fbae4b69" providerId="LiveId" clId="{324EA1C9-6342-4543-813B-47299E8BCBC1}" dt="2021-07-05T05:50:02.003" v="90"/>
          <ac:spMkLst>
            <pc:docMk/>
            <pc:sldMk cId="4256373139" sldId="638"/>
            <ac:spMk id="39" creationId="{F24CDEC4-CD74-461C-B96B-37280977D59C}"/>
          </ac:spMkLst>
        </pc:spChg>
        <pc:spChg chg="add mod">
          <ac:chgData name="Christian Morales LL." userId="acd2dd22fbae4b69" providerId="LiveId" clId="{324EA1C9-6342-4543-813B-47299E8BCBC1}" dt="2021-07-05T05:50:02.003" v="90"/>
          <ac:spMkLst>
            <pc:docMk/>
            <pc:sldMk cId="4256373139" sldId="638"/>
            <ac:spMk id="41" creationId="{65D18E95-DEB2-4AC4-B907-6B6D05349B6B}"/>
          </ac:spMkLst>
        </pc:spChg>
        <pc:spChg chg="add mod">
          <ac:chgData name="Christian Morales LL." userId="acd2dd22fbae4b69" providerId="LiveId" clId="{324EA1C9-6342-4543-813B-47299E8BCBC1}" dt="2021-07-05T05:50:02.003" v="90"/>
          <ac:spMkLst>
            <pc:docMk/>
            <pc:sldMk cId="4256373139" sldId="638"/>
            <ac:spMk id="42" creationId="{5455B706-E22B-4D96-BA8B-88ABD187D6FA}"/>
          </ac:spMkLst>
        </pc:spChg>
        <pc:spChg chg="add mod">
          <ac:chgData name="Christian Morales LL." userId="acd2dd22fbae4b69" providerId="LiveId" clId="{324EA1C9-6342-4543-813B-47299E8BCBC1}" dt="2021-07-05T05:50:02.003" v="90"/>
          <ac:spMkLst>
            <pc:docMk/>
            <pc:sldMk cId="4256373139" sldId="638"/>
            <ac:spMk id="43" creationId="{A1D6A19F-9779-4426-B703-A60B3C5A78DC}"/>
          </ac:spMkLst>
        </pc:spChg>
        <pc:spChg chg="add mod">
          <ac:chgData name="Christian Morales LL." userId="acd2dd22fbae4b69" providerId="LiveId" clId="{324EA1C9-6342-4543-813B-47299E8BCBC1}" dt="2021-07-05T05:50:02.003" v="90"/>
          <ac:spMkLst>
            <pc:docMk/>
            <pc:sldMk cId="4256373139" sldId="638"/>
            <ac:spMk id="48" creationId="{56648DEC-888A-4D5D-BDE2-7C2F297D8590}"/>
          </ac:spMkLst>
        </pc:spChg>
        <pc:spChg chg="add mod">
          <ac:chgData name="Christian Morales LL." userId="acd2dd22fbae4b69" providerId="LiveId" clId="{324EA1C9-6342-4543-813B-47299E8BCBC1}" dt="2021-07-05T05:50:02.003" v="90"/>
          <ac:spMkLst>
            <pc:docMk/>
            <pc:sldMk cId="4256373139" sldId="638"/>
            <ac:spMk id="49" creationId="{0E3B5148-0729-474F-918E-493AC55458E3}"/>
          </ac:spMkLst>
        </pc:spChg>
        <pc:spChg chg="add mod">
          <ac:chgData name="Christian Morales LL." userId="acd2dd22fbae4b69" providerId="LiveId" clId="{324EA1C9-6342-4543-813B-47299E8BCBC1}" dt="2021-07-05T05:50:02.003" v="90"/>
          <ac:spMkLst>
            <pc:docMk/>
            <pc:sldMk cId="4256373139" sldId="638"/>
            <ac:spMk id="51" creationId="{6443E96B-17CA-4ECD-A2AC-F9FA93498269}"/>
          </ac:spMkLst>
        </pc:spChg>
        <pc:spChg chg="add mod">
          <ac:chgData name="Christian Morales LL." userId="acd2dd22fbae4b69" providerId="LiveId" clId="{324EA1C9-6342-4543-813B-47299E8BCBC1}" dt="2021-07-05T05:50:02.003" v="90"/>
          <ac:spMkLst>
            <pc:docMk/>
            <pc:sldMk cId="4256373139" sldId="638"/>
            <ac:spMk id="53" creationId="{336B7613-5F7A-4B5E-B428-9A3FC31E4549}"/>
          </ac:spMkLst>
        </pc:spChg>
        <pc:spChg chg="add mod">
          <ac:chgData name="Christian Morales LL." userId="acd2dd22fbae4b69" providerId="LiveId" clId="{324EA1C9-6342-4543-813B-47299E8BCBC1}" dt="2021-07-05T05:50:02.003" v="90"/>
          <ac:spMkLst>
            <pc:docMk/>
            <pc:sldMk cId="4256373139" sldId="638"/>
            <ac:spMk id="54" creationId="{D8D42855-D263-4F4E-9EAA-D4BD31F111F2}"/>
          </ac:spMkLst>
        </pc:spChg>
        <pc:spChg chg="add mod">
          <ac:chgData name="Christian Morales LL." userId="acd2dd22fbae4b69" providerId="LiveId" clId="{324EA1C9-6342-4543-813B-47299E8BCBC1}" dt="2021-07-05T05:50:02.003" v="90"/>
          <ac:spMkLst>
            <pc:docMk/>
            <pc:sldMk cId="4256373139" sldId="638"/>
            <ac:spMk id="58" creationId="{E9E49653-2A3E-46E3-B8E1-FB3E6DFF61AF}"/>
          </ac:spMkLst>
        </pc:spChg>
        <pc:spChg chg="add mod">
          <ac:chgData name="Christian Morales LL." userId="acd2dd22fbae4b69" providerId="LiveId" clId="{324EA1C9-6342-4543-813B-47299E8BCBC1}" dt="2021-07-05T05:50:02.003" v="90"/>
          <ac:spMkLst>
            <pc:docMk/>
            <pc:sldMk cId="4256373139" sldId="638"/>
            <ac:spMk id="61" creationId="{F687ABBD-ADA0-4966-B6F6-F6DE55B987A0}"/>
          </ac:spMkLst>
        </pc:spChg>
        <pc:spChg chg="add mod">
          <ac:chgData name="Christian Morales LL." userId="acd2dd22fbae4b69" providerId="LiveId" clId="{324EA1C9-6342-4543-813B-47299E8BCBC1}" dt="2021-07-05T05:50:02.003" v="90"/>
          <ac:spMkLst>
            <pc:docMk/>
            <pc:sldMk cId="4256373139" sldId="638"/>
            <ac:spMk id="63" creationId="{746BFE8B-547C-4032-AD7C-76511E516CCD}"/>
          </ac:spMkLst>
        </pc:spChg>
        <pc:spChg chg="add mod">
          <ac:chgData name="Christian Morales LL." userId="acd2dd22fbae4b69" providerId="LiveId" clId="{324EA1C9-6342-4543-813B-47299E8BCBC1}" dt="2021-07-05T05:50:02.003" v="90"/>
          <ac:spMkLst>
            <pc:docMk/>
            <pc:sldMk cId="4256373139" sldId="638"/>
            <ac:spMk id="65" creationId="{BC0BDAB1-2C84-4F91-845E-287FAFD9C0A1}"/>
          </ac:spMkLst>
        </pc:spChg>
        <pc:spChg chg="add mod">
          <ac:chgData name="Christian Morales LL." userId="acd2dd22fbae4b69" providerId="LiveId" clId="{324EA1C9-6342-4543-813B-47299E8BCBC1}" dt="2021-07-05T05:50:02.003" v="90"/>
          <ac:spMkLst>
            <pc:docMk/>
            <pc:sldMk cId="4256373139" sldId="638"/>
            <ac:spMk id="68" creationId="{CB360FC8-CBA5-4919-B2D8-38210C9C8098}"/>
          </ac:spMkLst>
        </pc:spChg>
        <pc:picChg chg="del">
          <ac:chgData name="Christian Morales LL." userId="acd2dd22fbae4b69" providerId="LiveId" clId="{324EA1C9-6342-4543-813B-47299E8BCBC1}" dt="2021-07-05T05:50:01.352" v="89" actId="478"/>
          <ac:picMkLst>
            <pc:docMk/>
            <pc:sldMk cId="4256373139" sldId="638"/>
            <ac:picMk id="4" creationId="{667096ED-C85A-4ACD-9E15-7283DF932B6E}"/>
          </ac:picMkLst>
        </pc:picChg>
        <pc:picChg chg="del">
          <ac:chgData name="Christian Morales LL." userId="acd2dd22fbae4b69" providerId="LiveId" clId="{324EA1C9-6342-4543-813B-47299E8BCBC1}" dt="2021-07-05T05:50:01.352" v="89" actId="478"/>
          <ac:picMkLst>
            <pc:docMk/>
            <pc:sldMk cId="4256373139" sldId="638"/>
            <ac:picMk id="7" creationId="{9A10EE57-6088-4B30-AA15-E20D6B9DD915}"/>
          </ac:picMkLst>
        </pc:picChg>
        <pc:picChg chg="del">
          <ac:chgData name="Christian Morales LL." userId="acd2dd22fbae4b69" providerId="LiveId" clId="{324EA1C9-6342-4543-813B-47299E8BCBC1}" dt="2021-07-05T05:50:01.352" v="89" actId="478"/>
          <ac:picMkLst>
            <pc:docMk/>
            <pc:sldMk cId="4256373139" sldId="638"/>
            <ac:picMk id="9" creationId="{35414F3E-2529-40FA-A322-6003BADA3151}"/>
          </ac:picMkLst>
        </pc:picChg>
        <pc:picChg chg="del">
          <ac:chgData name="Christian Morales LL." userId="acd2dd22fbae4b69" providerId="LiveId" clId="{324EA1C9-6342-4543-813B-47299E8BCBC1}" dt="2021-07-05T05:50:01.352" v="89" actId="478"/>
          <ac:picMkLst>
            <pc:docMk/>
            <pc:sldMk cId="4256373139" sldId="638"/>
            <ac:picMk id="11" creationId="{3BF5EBA5-0CC5-4C5E-A54A-18D499D61682}"/>
          </ac:picMkLst>
        </pc:picChg>
        <pc:picChg chg="del">
          <ac:chgData name="Christian Morales LL." userId="acd2dd22fbae4b69" providerId="LiveId" clId="{324EA1C9-6342-4543-813B-47299E8BCBC1}" dt="2021-07-05T05:50:01.352" v="89" actId="478"/>
          <ac:picMkLst>
            <pc:docMk/>
            <pc:sldMk cId="4256373139" sldId="638"/>
            <ac:picMk id="17" creationId="{423966BC-B611-4319-9277-7BDC9DF47BD6}"/>
          </ac:picMkLst>
        </pc:picChg>
        <pc:picChg chg="del">
          <ac:chgData name="Christian Morales LL." userId="acd2dd22fbae4b69" providerId="LiveId" clId="{324EA1C9-6342-4543-813B-47299E8BCBC1}" dt="2021-07-05T05:50:01.352" v="89" actId="478"/>
          <ac:picMkLst>
            <pc:docMk/>
            <pc:sldMk cId="4256373139" sldId="638"/>
            <ac:picMk id="19" creationId="{EFFFB372-543B-4CC1-96F1-CC4B5CAAFBEE}"/>
          </ac:picMkLst>
        </pc:picChg>
        <pc:picChg chg="del">
          <ac:chgData name="Christian Morales LL." userId="acd2dd22fbae4b69" providerId="LiveId" clId="{324EA1C9-6342-4543-813B-47299E8BCBC1}" dt="2021-07-05T05:50:01.352" v="89" actId="478"/>
          <ac:picMkLst>
            <pc:docMk/>
            <pc:sldMk cId="4256373139" sldId="638"/>
            <ac:picMk id="21" creationId="{BAEE3FB1-2124-4EA2-86C0-BEDCFCCFC177}"/>
          </ac:picMkLst>
        </pc:picChg>
        <pc:picChg chg="del">
          <ac:chgData name="Christian Morales LL." userId="acd2dd22fbae4b69" providerId="LiveId" clId="{324EA1C9-6342-4543-813B-47299E8BCBC1}" dt="2021-07-05T05:50:01.352" v="89" actId="478"/>
          <ac:picMkLst>
            <pc:docMk/>
            <pc:sldMk cId="4256373139" sldId="638"/>
            <ac:picMk id="22" creationId="{C7D12254-58EF-4922-ACD2-1AE53E7F5E67}"/>
          </ac:picMkLst>
        </pc:picChg>
        <pc:picChg chg="del">
          <ac:chgData name="Christian Morales LL." userId="acd2dd22fbae4b69" providerId="LiveId" clId="{324EA1C9-6342-4543-813B-47299E8BCBC1}" dt="2021-07-05T05:50:01.352" v="89" actId="478"/>
          <ac:picMkLst>
            <pc:docMk/>
            <pc:sldMk cId="4256373139" sldId="638"/>
            <ac:picMk id="24" creationId="{9C671425-85E2-4CD9-8AE8-1AFC333ED932}"/>
          </ac:picMkLst>
        </pc:picChg>
        <pc:picChg chg="del">
          <ac:chgData name="Christian Morales LL." userId="acd2dd22fbae4b69" providerId="LiveId" clId="{324EA1C9-6342-4543-813B-47299E8BCBC1}" dt="2021-07-05T05:50:01.352" v="89" actId="478"/>
          <ac:picMkLst>
            <pc:docMk/>
            <pc:sldMk cId="4256373139" sldId="638"/>
            <ac:picMk id="25" creationId="{56331F74-ACF3-4B42-B634-04088B144335}"/>
          </ac:picMkLst>
        </pc:picChg>
        <pc:picChg chg="del">
          <ac:chgData name="Christian Morales LL." userId="acd2dd22fbae4b69" providerId="LiveId" clId="{324EA1C9-6342-4543-813B-47299E8BCBC1}" dt="2021-07-05T05:50:01.352" v="89" actId="478"/>
          <ac:picMkLst>
            <pc:docMk/>
            <pc:sldMk cId="4256373139" sldId="638"/>
            <ac:picMk id="26" creationId="{EC81A1FA-1792-4E41-A3AE-01BE4C15693E}"/>
          </ac:picMkLst>
        </pc:picChg>
        <pc:picChg chg="del">
          <ac:chgData name="Christian Morales LL." userId="acd2dd22fbae4b69" providerId="LiveId" clId="{324EA1C9-6342-4543-813B-47299E8BCBC1}" dt="2021-07-05T05:50:01.352" v="89" actId="478"/>
          <ac:picMkLst>
            <pc:docMk/>
            <pc:sldMk cId="4256373139" sldId="638"/>
            <ac:picMk id="28" creationId="{C6214E8C-10B0-4768-9636-F63A7F8DA4B5}"/>
          </ac:picMkLst>
        </pc:picChg>
        <pc:picChg chg="del">
          <ac:chgData name="Christian Morales LL." userId="acd2dd22fbae4b69" providerId="LiveId" clId="{324EA1C9-6342-4543-813B-47299E8BCBC1}" dt="2021-07-05T05:50:01.352" v="89" actId="478"/>
          <ac:picMkLst>
            <pc:docMk/>
            <pc:sldMk cId="4256373139" sldId="638"/>
            <ac:picMk id="30" creationId="{C11D6338-5A9C-4F59-9C8D-63AF28ED8666}"/>
          </ac:picMkLst>
        </pc:picChg>
        <pc:picChg chg="add mod">
          <ac:chgData name="Christian Morales LL." userId="acd2dd22fbae4b69" providerId="LiveId" clId="{324EA1C9-6342-4543-813B-47299E8BCBC1}" dt="2021-07-05T05:50:02.003" v="90"/>
          <ac:picMkLst>
            <pc:docMk/>
            <pc:sldMk cId="4256373139" sldId="638"/>
            <ac:picMk id="35" creationId="{D0BAC968-3110-4887-ADBA-DA02FFFCDDCF}"/>
          </ac:picMkLst>
        </pc:picChg>
        <pc:picChg chg="add mod">
          <ac:chgData name="Christian Morales LL." userId="acd2dd22fbae4b69" providerId="LiveId" clId="{324EA1C9-6342-4543-813B-47299E8BCBC1}" dt="2021-07-05T05:50:02.003" v="90"/>
          <ac:picMkLst>
            <pc:docMk/>
            <pc:sldMk cId="4256373139" sldId="638"/>
            <ac:picMk id="38" creationId="{ECE5D3C5-001F-4647-AAD0-EFFA54F4C2A1}"/>
          </ac:picMkLst>
        </pc:picChg>
        <pc:picChg chg="add mod">
          <ac:chgData name="Christian Morales LL." userId="acd2dd22fbae4b69" providerId="LiveId" clId="{324EA1C9-6342-4543-813B-47299E8BCBC1}" dt="2021-07-05T05:50:02.003" v="90"/>
          <ac:picMkLst>
            <pc:docMk/>
            <pc:sldMk cId="4256373139" sldId="638"/>
            <ac:picMk id="40" creationId="{A40F85A4-D000-4C5E-8337-1D92394088AF}"/>
          </ac:picMkLst>
        </pc:picChg>
        <pc:picChg chg="add mod">
          <ac:chgData name="Christian Morales LL." userId="acd2dd22fbae4b69" providerId="LiveId" clId="{324EA1C9-6342-4543-813B-47299E8BCBC1}" dt="2021-07-05T05:50:02.003" v="90"/>
          <ac:picMkLst>
            <pc:docMk/>
            <pc:sldMk cId="4256373139" sldId="638"/>
            <ac:picMk id="47" creationId="{EA46F38E-3056-4324-B09A-CE9DA6AEE2F6}"/>
          </ac:picMkLst>
        </pc:picChg>
        <pc:picChg chg="add mod">
          <ac:chgData name="Christian Morales LL." userId="acd2dd22fbae4b69" providerId="LiveId" clId="{324EA1C9-6342-4543-813B-47299E8BCBC1}" dt="2021-07-05T05:50:02.003" v="90"/>
          <ac:picMkLst>
            <pc:docMk/>
            <pc:sldMk cId="4256373139" sldId="638"/>
            <ac:picMk id="50" creationId="{2A5AC7E9-219D-4C18-8E50-B8F0DCD4978C}"/>
          </ac:picMkLst>
        </pc:picChg>
        <pc:picChg chg="add mod">
          <ac:chgData name="Christian Morales LL." userId="acd2dd22fbae4b69" providerId="LiveId" clId="{324EA1C9-6342-4543-813B-47299E8BCBC1}" dt="2021-07-05T05:50:02.003" v="90"/>
          <ac:picMkLst>
            <pc:docMk/>
            <pc:sldMk cId="4256373139" sldId="638"/>
            <ac:picMk id="52" creationId="{B78BD437-7E20-49D5-9542-AC5738077FA5}"/>
          </ac:picMkLst>
        </pc:picChg>
        <pc:picChg chg="add mod">
          <ac:chgData name="Christian Morales LL." userId="acd2dd22fbae4b69" providerId="LiveId" clId="{324EA1C9-6342-4543-813B-47299E8BCBC1}" dt="2021-07-05T05:50:02.003" v="90"/>
          <ac:picMkLst>
            <pc:docMk/>
            <pc:sldMk cId="4256373139" sldId="638"/>
            <ac:picMk id="55" creationId="{E4AC7D00-25F0-443E-A347-384558A3A756}"/>
          </ac:picMkLst>
        </pc:picChg>
        <pc:picChg chg="add mod">
          <ac:chgData name="Christian Morales LL." userId="acd2dd22fbae4b69" providerId="LiveId" clId="{324EA1C9-6342-4543-813B-47299E8BCBC1}" dt="2021-07-05T05:50:02.003" v="90"/>
          <ac:picMkLst>
            <pc:docMk/>
            <pc:sldMk cId="4256373139" sldId="638"/>
            <ac:picMk id="56" creationId="{27D71B2A-8727-4841-8C1D-575941C39D8A}"/>
          </ac:picMkLst>
        </pc:picChg>
        <pc:picChg chg="add mod">
          <ac:chgData name="Christian Morales LL." userId="acd2dd22fbae4b69" providerId="LiveId" clId="{324EA1C9-6342-4543-813B-47299E8BCBC1}" dt="2021-07-05T05:50:02.003" v="90"/>
          <ac:picMkLst>
            <pc:docMk/>
            <pc:sldMk cId="4256373139" sldId="638"/>
            <ac:picMk id="57" creationId="{3FC7DC7D-1DC6-4461-A798-D31EF0BB08CD}"/>
          </ac:picMkLst>
        </pc:picChg>
        <pc:picChg chg="add mod">
          <ac:chgData name="Christian Morales LL." userId="acd2dd22fbae4b69" providerId="LiveId" clId="{324EA1C9-6342-4543-813B-47299E8BCBC1}" dt="2021-07-05T05:50:02.003" v="90"/>
          <ac:picMkLst>
            <pc:docMk/>
            <pc:sldMk cId="4256373139" sldId="638"/>
            <ac:picMk id="59" creationId="{9C1A989A-5668-4598-BF71-8EAC96C4D331}"/>
          </ac:picMkLst>
        </pc:picChg>
        <pc:picChg chg="add mod">
          <ac:chgData name="Christian Morales LL." userId="acd2dd22fbae4b69" providerId="LiveId" clId="{324EA1C9-6342-4543-813B-47299E8BCBC1}" dt="2021-07-05T05:50:02.003" v="90"/>
          <ac:picMkLst>
            <pc:docMk/>
            <pc:sldMk cId="4256373139" sldId="638"/>
            <ac:picMk id="60" creationId="{617A6E2F-A219-454B-B94B-4F41C1D3CB9D}"/>
          </ac:picMkLst>
        </pc:picChg>
        <pc:picChg chg="add mod">
          <ac:chgData name="Christian Morales LL." userId="acd2dd22fbae4b69" providerId="LiveId" clId="{324EA1C9-6342-4543-813B-47299E8BCBC1}" dt="2021-07-05T05:50:02.003" v="90"/>
          <ac:picMkLst>
            <pc:docMk/>
            <pc:sldMk cId="4256373139" sldId="638"/>
            <ac:picMk id="62" creationId="{B6B43720-B71E-4175-A2B0-B97C77972AFC}"/>
          </ac:picMkLst>
        </pc:picChg>
        <pc:picChg chg="add mod">
          <ac:chgData name="Christian Morales LL." userId="acd2dd22fbae4b69" providerId="LiveId" clId="{324EA1C9-6342-4543-813B-47299E8BCBC1}" dt="2021-07-05T05:50:02.003" v="90"/>
          <ac:picMkLst>
            <pc:docMk/>
            <pc:sldMk cId="4256373139" sldId="638"/>
            <ac:picMk id="66" creationId="{2FB8FC6F-D3BB-449C-8E59-7D8D019B09B9}"/>
          </ac:picMkLst>
        </pc:picChg>
        <pc:picChg chg="add mod">
          <ac:chgData name="Christian Morales LL." userId="acd2dd22fbae4b69" providerId="LiveId" clId="{324EA1C9-6342-4543-813B-47299E8BCBC1}" dt="2021-07-05T05:50:02.003" v="90"/>
          <ac:picMkLst>
            <pc:docMk/>
            <pc:sldMk cId="4256373139" sldId="638"/>
            <ac:picMk id="69" creationId="{3C73C5E0-F6F2-4CCE-81E7-A7F11951C620}"/>
          </ac:picMkLst>
        </pc:picChg>
        <pc:cxnChg chg="del">
          <ac:chgData name="Christian Morales LL." userId="acd2dd22fbae4b69" providerId="LiveId" clId="{324EA1C9-6342-4543-813B-47299E8BCBC1}" dt="2021-07-05T05:50:01.352" v="89" actId="478"/>
          <ac:cxnSpMkLst>
            <pc:docMk/>
            <pc:sldMk cId="4256373139" sldId="638"/>
            <ac:cxnSpMk id="32" creationId="{0B870635-6DD8-459A-AB1A-12007F75A4C3}"/>
          </ac:cxnSpMkLst>
        </pc:cxnChg>
        <pc:cxnChg chg="del">
          <ac:chgData name="Christian Morales LL." userId="acd2dd22fbae4b69" providerId="LiveId" clId="{324EA1C9-6342-4543-813B-47299E8BCBC1}" dt="2021-07-05T05:50:01.352" v="89" actId="478"/>
          <ac:cxnSpMkLst>
            <pc:docMk/>
            <pc:sldMk cId="4256373139" sldId="638"/>
            <ac:cxnSpMk id="33" creationId="{5D1B97C4-BE38-4C05-A278-149ABB806DAF}"/>
          </ac:cxnSpMkLst>
        </pc:cxnChg>
        <pc:cxnChg chg="del">
          <ac:chgData name="Christian Morales LL." userId="acd2dd22fbae4b69" providerId="LiveId" clId="{324EA1C9-6342-4543-813B-47299E8BCBC1}" dt="2021-07-05T05:50:01.352" v="89" actId="478"/>
          <ac:cxnSpMkLst>
            <pc:docMk/>
            <pc:sldMk cId="4256373139" sldId="638"/>
            <ac:cxnSpMk id="34" creationId="{F3795503-35C7-4029-8C84-1DEB2EA3D061}"/>
          </ac:cxnSpMkLst>
        </pc:cxnChg>
        <pc:cxnChg chg="add mod">
          <ac:chgData name="Christian Morales LL." userId="acd2dd22fbae4b69" providerId="LiveId" clId="{324EA1C9-6342-4543-813B-47299E8BCBC1}" dt="2021-07-05T05:50:02.003" v="90"/>
          <ac:cxnSpMkLst>
            <pc:docMk/>
            <pc:sldMk cId="4256373139" sldId="638"/>
            <ac:cxnSpMk id="44" creationId="{2376D70E-72A8-4E32-98BB-C5307DD86F7F}"/>
          </ac:cxnSpMkLst>
        </pc:cxnChg>
        <pc:cxnChg chg="add mod">
          <ac:chgData name="Christian Morales LL." userId="acd2dd22fbae4b69" providerId="LiveId" clId="{324EA1C9-6342-4543-813B-47299E8BCBC1}" dt="2021-07-05T05:50:02.003" v="90"/>
          <ac:cxnSpMkLst>
            <pc:docMk/>
            <pc:sldMk cId="4256373139" sldId="638"/>
            <ac:cxnSpMk id="45" creationId="{1335871A-B43D-4F38-BE04-734D406E1CF4}"/>
          </ac:cxnSpMkLst>
        </pc:cxnChg>
        <pc:cxnChg chg="add mod">
          <ac:chgData name="Christian Morales LL." userId="acd2dd22fbae4b69" providerId="LiveId" clId="{324EA1C9-6342-4543-813B-47299E8BCBC1}" dt="2021-07-05T05:50:02.003" v="90"/>
          <ac:cxnSpMkLst>
            <pc:docMk/>
            <pc:sldMk cId="4256373139" sldId="638"/>
            <ac:cxnSpMk id="46" creationId="{474F034D-1350-4E10-A7EE-1FFF09CED81F}"/>
          </ac:cxnSpMkLst>
        </pc:cxnChg>
        <pc:cxnChg chg="add mod">
          <ac:chgData name="Christian Morales LL." userId="acd2dd22fbae4b69" providerId="LiveId" clId="{324EA1C9-6342-4543-813B-47299E8BCBC1}" dt="2021-07-05T05:50:02.003" v="90"/>
          <ac:cxnSpMkLst>
            <pc:docMk/>
            <pc:sldMk cId="4256373139" sldId="638"/>
            <ac:cxnSpMk id="64" creationId="{E39E564A-6C73-483B-AAE4-24BF0E6B59DF}"/>
          </ac:cxnSpMkLst>
        </pc:cxnChg>
        <pc:cxnChg chg="add mod">
          <ac:chgData name="Christian Morales LL." userId="acd2dd22fbae4b69" providerId="LiveId" clId="{324EA1C9-6342-4543-813B-47299E8BCBC1}" dt="2021-07-05T05:50:02.003" v="90"/>
          <ac:cxnSpMkLst>
            <pc:docMk/>
            <pc:sldMk cId="4256373139" sldId="638"/>
            <ac:cxnSpMk id="67" creationId="{81B10E7E-71B0-49B7-A917-C8D9DFDF9B5C}"/>
          </ac:cxnSpMkLst>
        </pc:cxnChg>
        <pc:cxnChg chg="add mod">
          <ac:chgData name="Christian Morales LL." userId="acd2dd22fbae4b69" providerId="LiveId" clId="{324EA1C9-6342-4543-813B-47299E8BCBC1}" dt="2021-07-05T05:50:02.003" v="90"/>
          <ac:cxnSpMkLst>
            <pc:docMk/>
            <pc:sldMk cId="4256373139" sldId="638"/>
            <ac:cxnSpMk id="70" creationId="{9C9393A3-9FDF-4667-B222-7DD7E0E17CFB}"/>
          </ac:cxnSpMkLst>
        </pc:cxnChg>
      </pc:sldChg>
      <pc:sldChg chg="del">
        <pc:chgData name="Christian Morales LL." userId="acd2dd22fbae4b69" providerId="LiveId" clId="{324EA1C9-6342-4543-813B-47299E8BCBC1}" dt="2021-07-05T05:50:09.408" v="91" actId="47"/>
        <pc:sldMkLst>
          <pc:docMk/>
          <pc:sldMk cId="1047164257" sldId="639"/>
        </pc:sldMkLst>
      </pc:sldChg>
      <pc:sldChg chg="del">
        <pc:chgData name="Christian Morales LL." userId="acd2dd22fbae4b69" providerId="LiveId" clId="{324EA1C9-6342-4543-813B-47299E8BCBC1}" dt="2021-07-05T05:50:10.340" v="92" actId="47"/>
        <pc:sldMkLst>
          <pc:docMk/>
          <pc:sldMk cId="2331215399" sldId="640"/>
        </pc:sldMkLst>
      </pc:sldChg>
      <pc:sldChg chg="del">
        <pc:chgData name="Christian Morales LL." userId="acd2dd22fbae4b69" providerId="LiveId" clId="{324EA1C9-6342-4543-813B-47299E8BCBC1}" dt="2021-07-05T05:50:11.284" v="93" actId="47"/>
        <pc:sldMkLst>
          <pc:docMk/>
          <pc:sldMk cId="799221411" sldId="641"/>
        </pc:sldMkLst>
      </pc:sldChg>
      <pc:sldChg chg="addSp delSp modSp mod">
        <pc:chgData name="Christian Morales LL." userId="acd2dd22fbae4b69" providerId="LiveId" clId="{324EA1C9-6342-4543-813B-47299E8BCBC1}" dt="2021-07-05T05:50:33.318" v="96"/>
        <pc:sldMkLst>
          <pc:docMk/>
          <pc:sldMk cId="228211429" sldId="642"/>
        </pc:sldMkLst>
        <pc:spChg chg="mod">
          <ac:chgData name="Christian Morales LL." userId="acd2dd22fbae4b69" providerId="LiveId" clId="{324EA1C9-6342-4543-813B-47299E8BCBC1}" dt="2021-07-05T05:50:18.933" v="94"/>
          <ac:spMkLst>
            <pc:docMk/>
            <pc:sldMk cId="228211429" sldId="642"/>
            <ac:spMk id="2" creationId="{BF342F8A-1777-48E9-9698-020D2E6122B6}"/>
          </ac:spMkLst>
        </pc:spChg>
        <pc:spChg chg="add mod">
          <ac:chgData name="Christian Morales LL." userId="acd2dd22fbae4b69" providerId="LiveId" clId="{324EA1C9-6342-4543-813B-47299E8BCBC1}" dt="2021-07-05T05:50:33.318" v="96"/>
          <ac:spMkLst>
            <pc:docMk/>
            <pc:sldMk cId="228211429" sldId="642"/>
            <ac:spMk id="5" creationId="{95CAD648-CE6C-49D6-ACBF-C70A5158F78A}"/>
          </ac:spMkLst>
        </pc:spChg>
        <pc:picChg chg="del">
          <ac:chgData name="Christian Morales LL." userId="acd2dd22fbae4b69" providerId="LiveId" clId="{324EA1C9-6342-4543-813B-47299E8BCBC1}" dt="2021-07-05T05:50:25.180" v="95" actId="478"/>
          <ac:picMkLst>
            <pc:docMk/>
            <pc:sldMk cId="228211429" sldId="642"/>
            <ac:picMk id="4" creationId="{5C599628-670B-4C1F-A4B0-C707614217CF}"/>
          </ac:picMkLst>
        </pc:picChg>
        <pc:picChg chg="add mod">
          <ac:chgData name="Christian Morales LL." userId="acd2dd22fbae4b69" providerId="LiveId" clId="{324EA1C9-6342-4543-813B-47299E8BCBC1}" dt="2021-07-05T05:50:33.318" v="96"/>
          <ac:picMkLst>
            <pc:docMk/>
            <pc:sldMk cId="228211429" sldId="642"/>
            <ac:picMk id="6" creationId="{EF922751-5206-4AB7-B1A4-5FC3B8A2F909}"/>
          </ac:picMkLst>
        </pc:picChg>
      </pc:sldChg>
      <pc:sldChg chg="del">
        <pc:chgData name="Christian Morales LL." userId="acd2dd22fbae4b69" providerId="LiveId" clId="{324EA1C9-6342-4543-813B-47299E8BCBC1}" dt="2021-07-05T05:50:47.084" v="97" actId="47"/>
        <pc:sldMkLst>
          <pc:docMk/>
          <pc:sldMk cId="1700387714" sldId="643"/>
        </pc:sldMkLst>
      </pc:sldChg>
      <pc:sldChg chg="add">
        <pc:chgData name="Christian Morales LL." userId="acd2dd22fbae4b69" providerId="LiveId" clId="{324EA1C9-6342-4543-813B-47299E8BCBC1}" dt="2021-07-05T05:43:10.167" v="22"/>
        <pc:sldMkLst>
          <pc:docMk/>
          <pc:sldMk cId="2805359091" sldId="1307"/>
        </pc:sldMkLst>
      </pc:sldChg>
      <pc:sldChg chg="addSp delSp modSp add">
        <pc:chgData name="Christian Morales LL." userId="acd2dd22fbae4b69" providerId="LiveId" clId="{324EA1C9-6342-4543-813B-47299E8BCBC1}" dt="2021-07-05T05:44:42.645" v="34"/>
        <pc:sldMkLst>
          <pc:docMk/>
          <pc:sldMk cId="1977559017" sldId="1308"/>
        </pc:sldMkLst>
        <pc:spChg chg="del">
          <ac:chgData name="Christian Morales LL." userId="acd2dd22fbae4b69" providerId="LiveId" clId="{324EA1C9-6342-4543-813B-47299E8BCBC1}" dt="2021-07-05T05:44:41.997" v="33" actId="478"/>
          <ac:spMkLst>
            <pc:docMk/>
            <pc:sldMk cId="1977559017" sldId="1308"/>
            <ac:spMk id="6" creationId="{AA99DD39-B7E3-4C50-B22E-7E428C56332E}"/>
          </ac:spMkLst>
        </pc:spChg>
        <pc:spChg chg="add mod">
          <ac:chgData name="Christian Morales LL." userId="acd2dd22fbae4b69" providerId="LiveId" clId="{324EA1C9-6342-4543-813B-47299E8BCBC1}" dt="2021-07-05T05:44:42.645" v="34"/>
          <ac:spMkLst>
            <pc:docMk/>
            <pc:sldMk cId="1977559017" sldId="1308"/>
            <ac:spMk id="7" creationId="{7AF89E84-0B5D-42DF-821D-45AFD25C09C6}"/>
          </ac:spMkLst>
        </pc:spChg>
        <pc:picChg chg="del">
          <ac:chgData name="Christian Morales LL." userId="acd2dd22fbae4b69" providerId="LiveId" clId="{324EA1C9-6342-4543-813B-47299E8BCBC1}" dt="2021-07-05T05:44:41.997" v="33" actId="478"/>
          <ac:picMkLst>
            <pc:docMk/>
            <pc:sldMk cId="1977559017" sldId="1308"/>
            <ac:picMk id="9" creationId="{8988DA21-974D-4A31-A9E9-0079151DDD36}"/>
          </ac:picMkLst>
        </pc:picChg>
      </pc:sldChg>
      <pc:sldChg chg="addSp delSp modSp add mod">
        <pc:chgData name="Christian Morales LL." userId="acd2dd22fbae4b69" providerId="LiveId" clId="{324EA1C9-6342-4543-813B-47299E8BCBC1}" dt="2021-07-05T05:45:09.676" v="38" actId="27636"/>
        <pc:sldMkLst>
          <pc:docMk/>
          <pc:sldMk cId="2022704022" sldId="1309"/>
        </pc:sldMkLst>
        <pc:spChg chg="add mod">
          <ac:chgData name="Christian Morales LL." userId="acd2dd22fbae4b69" providerId="LiveId" clId="{324EA1C9-6342-4543-813B-47299E8BCBC1}" dt="2021-07-05T05:45:09.676" v="38" actId="27636"/>
          <ac:spMkLst>
            <pc:docMk/>
            <pc:sldMk cId="2022704022" sldId="1309"/>
            <ac:spMk id="5" creationId="{8CE2FAE0-BB61-4999-A1C0-F3A8F77B7F8E}"/>
          </ac:spMkLst>
        </pc:spChg>
        <pc:spChg chg="add mod">
          <ac:chgData name="Christian Morales LL." userId="acd2dd22fbae4b69" providerId="LiveId" clId="{324EA1C9-6342-4543-813B-47299E8BCBC1}" dt="2021-07-05T05:45:09.676" v="38" actId="27636"/>
          <ac:spMkLst>
            <pc:docMk/>
            <pc:sldMk cId="2022704022" sldId="1309"/>
            <ac:spMk id="6" creationId="{341ADA59-6A09-4816-BFB8-D75A3B8AFC45}"/>
          </ac:spMkLst>
        </pc:spChg>
        <pc:spChg chg="del">
          <ac:chgData name="Christian Morales LL." userId="acd2dd22fbae4b69" providerId="LiveId" clId="{324EA1C9-6342-4543-813B-47299E8BCBC1}" dt="2021-07-05T05:45:08.995" v="36" actId="478"/>
          <ac:spMkLst>
            <pc:docMk/>
            <pc:sldMk cId="2022704022" sldId="1309"/>
            <ac:spMk id="7" creationId="{7AF89E84-0B5D-42DF-821D-45AFD25C09C6}"/>
          </ac:spMkLst>
        </pc:spChg>
      </pc:sldChg>
      <pc:sldChg chg="addSp delSp modSp add mod modAnim">
        <pc:chgData name="Christian Morales LL." userId="acd2dd22fbae4b69" providerId="LiveId" clId="{324EA1C9-6342-4543-813B-47299E8BCBC1}" dt="2021-07-05T05:45:34.042" v="41"/>
        <pc:sldMkLst>
          <pc:docMk/>
          <pc:sldMk cId="3701140044" sldId="1310"/>
        </pc:sldMkLst>
        <pc:spChg chg="del">
          <ac:chgData name="Christian Morales LL." userId="acd2dd22fbae4b69" providerId="LiveId" clId="{324EA1C9-6342-4543-813B-47299E8BCBC1}" dt="2021-07-05T05:45:33.477" v="40" actId="478"/>
          <ac:spMkLst>
            <pc:docMk/>
            <pc:sldMk cId="3701140044" sldId="1310"/>
            <ac:spMk id="5" creationId="{8CE2FAE0-BB61-4999-A1C0-F3A8F77B7F8E}"/>
          </ac:spMkLst>
        </pc:spChg>
        <pc:spChg chg="add mod">
          <ac:chgData name="Christian Morales LL." userId="acd2dd22fbae4b69" providerId="LiveId" clId="{324EA1C9-6342-4543-813B-47299E8BCBC1}" dt="2021-07-05T05:45:34.042" v="41"/>
          <ac:spMkLst>
            <pc:docMk/>
            <pc:sldMk cId="3701140044" sldId="1310"/>
            <ac:spMk id="7" creationId="{777FF9D9-D85F-4906-8F2B-BDEC3485AA7B}"/>
          </ac:spMkLst>
        </pc:spChg>
        <pc:graphicFrameChg chg="add mod">
          <ac:chgData name="Christian Morales LL." userId="acd2dd22fbae4b69" providerId="LiveId" clId="{324EA1C9-6342-4543-813B-47299E8BCBC1}" dt="2021-07-05T05:45:34.042" v="41"/>
          <ac:graphicFrameMkLst>
            <pc:docMk/>
            <pc:sldMk cId="3701140044" sldId="1310"/>
            <ac:graphicFrameMk id="8" creationId="{041D3808-BA8C-44F7-B5ED-4E79D0718FBE}"/>
          </ac:graphicFrameMkLst>
        </pc:graphicFrameChg>
      </pc:sldChg>
      <pc:sldChg chg="addSp delSp modSp add mod modAnim">
        <pc:chgData name="Christian Morales LL." userId="acd2dd22fbae4b69" providerId="LiveId" clId="{324EA1C9-6342-4543-813B-47299E8BCBC1}" dt="2021-07-05T05:46:12.966" v="51" actId="27636"/>
        <pc:sldMkLst>
          <pc:docMk/>
          <pc:sldMk cId="2324770430" sldId="1311"/>
        </pc:sldMkLst>
        <pc:spChg chg="mod">
          <ac:chgData name="Christian Morales LL." userId="acd2dd22fbae4b69" providerId="LiveId" clId="{324EA1C9-6342-4543-813B-47299E8BCBC1}" dt="2021-07-05T05:46:12.966" v="51" actId="27636"/>
          <ac:spMkLst>
            <pc:docMk/>
            <pc:sldMk cId="2324770430" sldId="1311"/>
            <ac:spMk id="3" creationId="{4AB43E85-BCAE-3E49-9568-7449B516A171}"/>
          </ac:spMkLst>
        </pc:spChg>
        <pc:spChg chg="del">
          <ac:chgData name="Christian Morales LL." userId="acd2dd22fbae4b69" providerId="LiveId" clId="{324EA1C9-6342-4543-813B-47299E8BCBC1}" dt="2021-07-05T05:45:59.110" v="43" actId="478"/>
          <ac:spMkLst>
            <pc:docMk/>
            <pc:sldMk cId="2324770430" sldId="1311"/>
            <ac:spMk id="6" creationId="{341ADA59-6A09-4816-BFB8-D75A3B8AFC45}"/>
          </ac:spMkLst>
        </pc:spChg>
        <pc:spChg chg="del">
          <ac:chgData name="Christian Morales LL." userId="acd2dd22fbae4b69" providerId="LiveId" clId="{324EA1C9-6342-4543-813B-47299E8BCBC1}" dt="2021-07-05T05:45:59.110" v="43" actId="478"/>
          <ac:spMkLst>
            <pc:docMk/>
            <pc:sldMk cId="2324770430" sldId="1311"/>
            <ac:spMk id="7" creationId="{777FF9D9-D85F-4906-8F2B-BDEC3485AA7B}"/>
          </ac:spMkLst>
        </pc:spChg>
        <pc:spChg chg="add mod">
          <ac:chgData name="Christian Morales LL." userId="acd2dd22fbae4b69" providerId="LiveId" clId="{324EA1C9-6342-4543-813B-47299E8BCBC1}" dt="2021-07-05T05:45:59.758" v="44"/>
          <ac:spMkLst>
            <pc:docMk/>
            <pc:sldMk cId="2324770430" sldId="1311"/>
            <ac:spMk id="9" creationId="{9EFAE5F9-0A13-4233-948A-EC4E6A9ADCF0}"/>
          </ac:spMkLst>
        </pc:spChg>
        <pc:graphicFrameChg chg="del">
          <ac:chgData name="Christian Morales LL." userId="acd2dd22fbae4b69" providerId="LiveId" clId="{324EA1C9-6342-4543-813B-47299E8BCBC1}" dt="2021-07-05T05:45:59.110" v="43" actId="478"/>
          <ac:graphicFrameMkLst>
            <pc:docMk/>
            <pc:sldMk cId="2324770430" sldId="1311"/>
            <ac:graphicFrameMk id="8" creationId="{041D3808-BA8C-44F7-B5ED-4E79D0718FBE}"/>
          </ac:graphicFrameMkLst>
        </pc:graphicFrameChg>
      </pc:sldChg>
      <pc:sldChg chg="addSp delSp modSp add mod">
        <pc:chgData name="Christian Morales LL." userId="acd2dd22fbae4b69" providerId="LiveId" clId="{324EA1C9-6342-4543-813B-47299E8BCBC1}" dt="2021-07-05T05:47:16.452" v="62"/>
        <pc:sldMkLst>
          <pc:docMk/>
          <pc:sldMk cId="4274844896" sldId="1312"/>
        </pc:sldMkLst>
        <pc:spChg chg="mod">
          <ac:chgData name="Christian Morales LL." userId="acd2dd22fbae4b69" providerId="LiveId" clId="{324EA1C9-6342-4543-813B-47299E8BCBC1}" dt="2021-07-05T05:47:05.989" v="60" actId="27636"/>
          <ac:spMkLst>
            <pc:docMk/>
            <pc:sldMk cId="4274844896" sldId="1312"/>
            <ac:spMk id="3" creationId="{1CC83832-4F5A-4897-B0E9-FEFA2D3FCC72}"/>
          </ac:spMkLst>
        </pc:spChg>
        <pc:spChg chg="del">
          <ac:chgData name="Christian Morales LL." userId="acd2dd22fbae4b69" providerId="LiveId" clId="{324EA1C9-6342-4543-813B-47299E8BCBC1}" dt="2021-07-05T05:47:15.838" v="61" actId="478"/>
          <ac:spMkLst>
            <pc:docMk/>
            <pc:sldMk cId="4274844896" sldId="1312"/>
            <ac:spMk id="7" creationId="{C9811EF8-C78B-42C8-83A8-2A7EFC85E0A0}"/>
          </ac:spMkLst>
        </pc:spChg>
        <pc:spChg chg="del">
          <ac:chgData name="Christian Morales LL." userId="acd2dd22fbae4b69" providerId="LiveId" clId="{324EA1C9-6342-4543-813B-47299E8BCBC1}" dt="2021-07-05T05:47:15.838" v="61" actId="478"/>
          <ac:spMkLst>
            <pc:docMk/>
            <pc:sldMk cId="4274844896" sldId="1312"/>
            <ac:spMk id="9" creationId="{241B6C5B-0571-48EC-800A-C496F368E231}"/>
          </ac:spMkLst>
        </pc:spChg>
        <pc:spChg chg="add mod">
          <ac:chgData name="Christian Morales LL." userId="acd2dd22fbae4b69" providerId="LiveId" clId="{324EA1C9-6342-4543-813B-47299E8BCBC1}" dt="2021-07-05T05:47:16.452" v="62"/>
          <ac:spMkLst>
            <pc:docMk/>
            <pc:sldMk cId="4274844896" sldId="1312"/>
            <ac:spMk id="11" creationId="{FDCCE615-BA2D-47E1-BAF3-D1804324F75A}"/>
          </ac:spMkLst>
        </pc:spChg>
        <pc:spChg chg="add mod">
          <ac:chgData name="Christian Morales LL." userId="acd2dd22fbae4b69" providerId="LiveId" clId="{324EA1C9-6342-4543-813B-47299E8BCBC1}" dt="2021-07-05T05:47:16.452" v="62"/>
          <ac:spMkLst>
            <pc:docMk/>
            <pc:sldMk cId="4274844896" sldId="1312"/>
            <ac:spMk id="12" creationId="{CA3E9848-327F-492A-85B2-0123B16A83FE}"/>
          </ac:spMkLst>
        </pc:spChg>
        <pc:spChg chg="add mod">
          <ac:chgData name="Christian Morales LL." userId="acd2dd22fbae4b69" providerId="LiveId" clId="{324EA1C9-6342-4543-813B-47299E8BCBC1}" dt="2021-07-05T05:47:16.452" v="62"/>
          <ac:spMkLst>
            <pc:docMk/>
            <pc:sldMk cId="4274844896" sldId="1312"/>
            <ac:spMk id="14" creationId="{209F9550-5F9C-463F-BE83-21BA7E0416A6}"/>
          </ac:spMkLst>
        </pc:spChg>
        <pc:spChg chg="add mod">
          <ac:chgData name="Christian Morales LL." userId="acd2dd22fbae4b69" providerId="LiveId" clId="{324EA1C9-6342-4543-813B-47299E8BCBC1}" dt="2021-07-05T05:47:16.452" v="62"/>
          <ac:spMkLst>
            <pc:docMk/>
            <pc:sldMk cId="4274844896" sldId="1312"/>
            <ac:spMk id="16" creationId="{E35D4376-B905-4338-9AE3-DFDD2C66EC3B}"/>
          </ac:spMkLst>
        </pc:spChg>
        <pc:spChg chg="add mod">
          <ac:chgData name="Christian Morales LL." userId="acd2dd22fbae4b69" providerId="LiveId" clId="{324EA1C9-6342-4543-813B-47299E8BCBC1}" dt="2021-07-05T05:47:16.452" v="62"/>
          <ac:spMkLst>
            <pc:docMk/>
            <pc:sldMk cId="4274844896" sldId="1312"/>
            <ac:spMk id="17" creationId="{2A44964E-09BE-4537-B217-C1D43125BE11}"/>
          </ac:spMkLst>
        </pc:spChg>
        <pc:spChg chg="add mod">
          <ac:chgData name="Christian Morales LL." userId="acd2dd22fbae4b69" providerId="LiveId" clId="{324EA1C9-6342-4543-813B-47299E8BCBC1}" dt="2021-07-05T05:47:16.452" v="62"/>
          <ac:spMkLst>
            <pc:docMk/>
            <pc:sldMk cId="4274844896" sldId="1312"/>
            <ac:spMk id="20" creationId="{6EEC7BC0-6B05-43C2-A85D-9F6F02150BAC}"/>
          </ac:spMkLst>
        </pc:spChg>
        <pc:spChg chg="add mod">
          <ac:chgData name="Christian Morales LL." userId="acd2dd22fbae4b69" providerId="LiveId" clId="{324EA1C9-6342-4543-813B-47299E8BCBC1}" dt="2021-07-05T05:47:16.452" v="62"/>
          <ac:spMkLst>
            <pc:docMk/>
            <pc:sldMk cId="4274844896" sldId="1312"/>
            <ac:spMk id="22" creationId="{387156E9-5B60-42B1-B315-5436F9136C45}"/>
          </ac:spMkLst>
        </pc:spChg>
        <pc:spChg chg="add mod">
          <ac:chgData name="Christian Morales LL." userId="acd2dd22fbae4b69" providerId="LiveId" clId="{324EA1C9-6342-4543-813B-47299E8BCBC1}" dt="2021-07-05T05:47:16.452" v="62"/>
          <ac:spMkLst>
            <pc:docMk/>
            <pc:sldMk cId="4274844896" sldId="1312"/>
            <ac:spMk id="26" creationId="{EDBBE266-0B19-49CE-963D-E1278110C974}"/>
          </ac:spMkLst>
        </pc:spChg>
        <pc:spChg chg="add mod">
          <ac:chgData name="Christian Morales LL." userId="acd2dd22fbae4b69" providerId="LiveId" clId="{324EA1C9-6342-4543-813B-47299E8BCBC1}" dt="2021-07-05T05:47:16.452" v="62"/>
          <ac:spMkLst>
            <pc:docMk/>
            <pc:sldMk cId="4274844896" sldId="1312"/>
            <ac:spMk id="27" creationId="{00D36A9C-A7DC-4B81-A03A-B6B5BA0E04A5}"/>
          </ac:spMkLst>
        </pc:spChg>
        <pc:spChg chg="add mod">
          <ac:chgData name="Christian Morales LL." userId="acd2dd22fbae4b69" providerId="LiveId" clId="{324EA1C9-6342-4543-813B-47299E8BCBC1}" dt="2021-07-05T05:47:16.452" v="62"/>
          <ac:spMkLst>
            <pc:docMk/>
            <pc:sldMk cId="4274844896" sldId="1312"/>
            <ac:spMk id="28" creationId="{6E5E64FB-D0F7-455F-AD27-9824D8E4C6A4}"/>
          </ac:spMkLst>
        </pc:spChg>
        <pc:spChg chg="add mod">
          <ac:chgData name="Christian Morales LL." userId="acd2dd22fbae4b69" providerId="LiveId" clId="{324EA1C9-6342-4543-813B-47299E8BCBC1}" dt="2021-07-05T05:47:16.452" v="62"/>
          <ac:spMkLst>
            <pc:docMk/>
            <pc:sldMk cId="4274844896" sldId="1312"/>
            <ac:spMk id="29" creationId="{999396D7-3E56-49DB-A78F-392866496986}"/>
          </ac:spMkLst>
        </pc:spChg>
        <pc:spChg chg="add mod">
          <ac:chgData name="Christian Morales LL." userId="acd2dd22fbae4b69" providerId="LiveId" clId="{324EA1C9-6342-4543-813B-47299E8BCBC1}" dt="2021-07-05T05:47:16.452" v="62"/>
          <ac:spMkLst>
            <pc:docMk/>
            <pc:sldMk cId="4274844896" sldId="1312"/>
            <ac:spMk id="31" creationId="{403311B6-89F7-48F7-BA1A-78084B0E1228}"/>
          </ac:spMkLst>
        </pc:spChg>
        <pc:spChg chg="add mod">
          <ac:chgData name="Christian Morales LL." userId="acd2dd22fbae4b69" providerId="LiveId" clId="{324EA1C9-6342-4543-813B-47299E8BCBC1}" dt="2021-07-05T05:47:16.452" v="62"/>
          <ac:spMkLst>
            <pc:docMk/>
            <pc:sldMk cId="4274844896" sldId="1312"/>
            <ac:spMk id="33" creationId="{5266FC57-BEF2-4EC1-8F1F-1E18E78B8839}"/>
          </ac:spMkLst>
        </pc:spChg>
        <pc:picChg chg="del">
          <ac:chgData name="Christian Morales LL." userId="acd2dd22fbae4b69" providerId="LiveId" clId="{324EA1C9-6342-4543-813B-47299E8BCBC1}" dt="2021-07-05T05:47:15.838" v="61" actId="478"/>
          <ac:picMkLst>
            <pc:docMk/>
            <pc:sldMk cId="4274844896" sldId="1312"/>
            <ac:picMk id="8" creationId="{750BB0C2-1212-4AA2-A918-2E954256F7E6}"/>
          </ac:picMkLst>
        </pc:picChg>
        <pc:picChg chg="add mod">
          <ac:chgData name="Christian Morales LL." userId="acd2dd22fbae4b69" providerId="LiveId" clId="{324EA1C9-6342-4543-813B-47299E8BCBC1}" dt="2021-07-05T05:47:16.452" v="62"/>
          <ac:picMkLst>
            <pc:docMk/>
            <pc:sldMk cId="4274844896" sldId="1312"/>
            <ac:picMk id="10" creationId="{E09BA465-5D22-48ED-BFFF-215B0ADA6F16}"/>
          </ac:picMkLst>
        </pc:picChg>
        <pc:picChg chg="add mod">
          <ac:chgData name="Christian Morales LL." userId="acd2dd22fbae4b69" providerId="LiveId" clId="{324EA1C9-6342-4543-813B-47299E8BCBC1}" dt="2021-07-05T05:47:16.452" v="62"/>
          <ac:picMkLst>
            <pc:docMk/>
            <pc:sldMk cId="4274844896" sldId="1312"/>
            <ac:picMk id="13" creationId="{BF512467-E5F5-4777-817B-16C9CB8BC2F4}"/>
          </ac:picMkLst>
        </pc:picChg>
        <pc:picChg chg="add mod">
          <ac:chgData name="Christian Morales LL." userId="acd2dd22fbae4b69" providerId="LiveId" clId="{324EA1C9-6342-4543-813B-47299E8BCBC1}" dt="2021-07-05T05:47:16.452" v="62"/>
          <ac:picMkLst>
            <pc:docMk/>
            <pc:sldMk cId="4274844896" sldId="1312"/>
            <ac:picMk id="15" creationId="{7C499173-72A9-4346-8BC6-986B4A5A1124}"/>
          </ac:picMkLst>
        </pc:picChg>
        <pc:picChg chg="add mod">
          <ac:chgData name="Christian Morales LL." userId="acd2dd22fbae4b69" providerId="LiveId" clId="{324EA1C9-6342-4543-813B-47299E8BCBC1}" dt="2021-07-05T05:47:16.452" v="62"/>
          <ac:picMkLst>
            <pc:docMk/>
            <pc:sldMk cId="4274844896" sldId="1312"/>
            <ac:picMk id="18" creationId="{A9EF3553-CAE7-4391-8A85-2DC26D292D3A}"/>
          </ac:picMkLst>
        </pc:picChg>
        <pc:picChg chg="add mod">
          <ac:chgData name="Christian Morales LL." userId="acd2dd22fbae4b69" providerId="LiveId" clId="{324EA1C9-6342-4543-813B-47299E8BCBC1}" dt="2021-07-05T05:47:16.452" v="62"/>
          <ac:picMkLst>
            <pc:docMk/>
            <pc:sldMk cId="4274844896" sldId="1312"/>
            <ac:picMk id="19" creationId="{D014BF0D-A53C-4DBD-8B94-1DBD741F209F}"/>
          </ac:picMkLst>
        </pc:picChg>
        <pc:picChg chg="add mod">
          <ac:chgData name="Christian Morales LL." userId="acd2dd22fbae4b69" providerId="LiveId" clId="{324EA1C9-6342-4543-813B-47299E8BCBC1}" dt="2021-07-05T05:47:16.452" v="62"/>
          <ac:picMkLst>
            <pc:docMk/>
            <pc:sldMk cId="4274844896" sldId="1312"/>
            <ac:picMk id="21" creationId="{6ADA95DA-DAC0-4797-9BE5-DD9A0F1A3300}"/>
          </ac:picMkLst>
        </pc:picChg>
        <pc:picChg chg="add mod">
          <ac:chgData name="Christian Morales LL." userId="acd2dd22fbae4b69" providerId="LiveId" clId="{324EA1C9-6342-4543-813B-47299E8BCBC1}" dt="2021-07-05T05:47:16.452" v="62"/>
          <ac:picMkLst>
            <pc:docMk/>
            <pc:sldMk cId="4274844896" sldId="1312"/>
            <ac:picMk id="30" creationId="{EAC1A0B7-2D62-4C2D-9C07-F5F29850772F}"/>
          </ac:picMkLst>
        </pc:picChg>
        <pc:picChg chg="add mod">
          <ac:chgData name="Christian Morales LL." userId="acd2dd22fbae4b69" providerId="LiveId" clId="{324EA1C9-6342-4543-813B-47299E8BCBC1}" dt="2021-07-05T05:47:16.452" v="62"/>
          <ac:picMkLst>
            <pc:docMk/>
            <pc:sldMk cId="4274844896" sldId="1312"/>
            <ac:picMk id="32" creationId="{B74B0CA8-4F36-4E98-BAF2-E42E01167E34}"/>
          </ac:picMkLst>
        </pc:picChg>
        <pc:picChg chg="add mod">
          <ac:chgData name="Christian Morales LL." userId="acd2dd22fbae4b69" providerId="LiveId" clId="{324EA1C9-6342-4543-813B-47299E8BCBC1}" dt="2021-07-05T05:47:16.452" v="62"/>
          <ac:picMkLst>
            <pc:docMk/>
            <pc:sldMk cId="4274844896" sldId="1312"/>
            <ac:picMk id="35" creationId="{F9A1C347-DCAC-419A-A678-72268390A10A}"/>
          </ac:picMkLst>
        </pc:picChg>
        <pc:picChg chg="add mod">
          <ac:chgData name="Christian Morales LL." userId="acd2dd22fbae4b69" providerId="LiveId" clId="{324EA1C9-6342-4543-813B-47299E8BCBC1}" dt="2021-07-05T05:47:16.452" v="62"/>
          <ac:picMkLst>
            <pc:docMk/>
            <pc:sldMk cId="4274844896" sldId="1312"/>
            <ac:picMk id="36" creationId="{C684AE12-5AE6-4E19-BEED-F621E0402105}"/>
          </ac:picMkLst>
        </pc:picChg>
        <pc:picChg chg="add mod">
          <ac:chgData name="Christian Morales LL." userId="acd2dd22fbae4b69" providerId="LiveId" clId="{324EA1C9-6342-4543-813B-47299E8BCBC1}" dt="2021-07-05T05:47:16.452" v="62"/>
          <ac:picMkLst>
            <pc:docMk/>
            <pc:sldMk cId="4274844896" sldId="1312"/>
            <ac:picMk id="37" creationId="{AB91A806-CB59-4C5B-9A9C-C87CEB133828}"/>
          </ac:picMkLst>
        </pc:picChg>
        <pc:picChg chg="add mod">
          <ac:chgData name="Christian Morales LL." userId="acd2dd22fbae4b69" providerId="LiveId" clId="{324EA1C9-6342-4543-813B-47299E8BCBC1}" dt="2021-07-05T05:47:16.452" v="62"/>
          <ac:picMkLst>
            <pc:docMk/>
            <pc:sldMk cId="4274844896" sldId="1312"/>
            <ac:picMk id="38" creationId="{B1D624E0-3B53-47EB-B29F-12CF708E2EF3}"/>
          </ac:picMkLst>
        </pc:picChg>
        <pc:cxnChg chg="add mod">
          <ac:chgData name="Christian Morales LL." userId="acd2dd22fbae4b69" providerId="LiveId" clId="{324EA1C9-6342-4543-813B-47299E8BCBC1}" dt="2021-07-05T05:47:16.452" v="62"/>
          <ac:cxnSpMkLst>
            <pc:docMk/>
            <pc:sldMk cId="4274844896" sldId="1312"/>
            <ac:cxnSpMk id="23" creationId="{C7384538-D7F5-47E3-A93B-FCEB395E0EA7}"/>
          </ac:cxnSpMkLst>
        </pc:cxnChg>
        <pc:cxnChg chg="add mod">
          <ac:chgData name="Christian Morales LL." userId="acd2dd22fbae4b69" providerId="LiveId" clId="{324EA1C9-6342-4543-813B-47299E8BCBC1}" dt="2021-07-05T05:47:16.452" v="62"/>
          <ac:cxnSpMkLst>
            <pc:docMk/>
            <pc:sldMk cId="4274844896" sldId="1312"/>
            <ac:cxnSpMk id="24" creationId="{F8E6CC8D-327E-4B4E-8E8B-4B3950D1BB1F}"/>
          </ac:cxnSpMkLst>
        </pc:cxnChg>
        <pc:cxnChg chg="add mod">
          <ac:chgData name="Christian Morales LL." userId="acd2dd22fbae4b69" providerId="LiveId" clId="{324EA1C9-6342-4543-813B-47299E8BCBC1}" dt="2021-07-05T05:47:16.452" v="62"/>
          <ac:cxnSpMkLst>
            <pc:docMk/>
            <pc:sldMk cId="4274844896" sldId="1312"/>
            <ac:cxnSpMk id="25" creationId="{9696C8AB-01FE-4994-A3E8-C2B0A132599D}"/>
          </ac:cxnSpMkLst>
        </pc:cxnChg>
        <pc:cxnChg chg="add mod">
          <ac:chgData name="Christian Morales LL." userId="acd2dd22fbae4b69" providerId="LiveId" clId="{324EA1C9-6342-4543-813B-47299E8BCBC1}" dt="2021-07-05T05:47:16.452" v="62"/>
          <ac:cxnSpMkLst>
            <pc:docMk/>
            <pc:sldMk cId="4274844896" sldId="1312"/>
            <ac:cxnSpMk id="34" creationId="{CDD341C1-DF1F-4CEC-A3D1-9CDF0C51490D}"/>
          </ac:cxnSpMkLst>
        </pc:cxnChg>
      </pc:sldChg>
      <pc:sldChg chg="addSp delSp modSp add mod">
        <pc:chgData name="Christian Morales LL." userId="acd2dd22fbae4b69" providerId="LiveId" clId="{324EA1C9-6342-4543-813B-47299E8BCBC1}" dt="2021-07-05T05:48:20.147" v="74"/>
        <pc:sldMkLst>
          <pc:docMk/>
          <pc:sldMk cId="584002801" sldId="1313"/>
        </pc:sldMkLst>
        <pc:spChg chg="mod">
          <ac:chgData name="Christian Morales LL." userId="acd2dd22fbae4b69" providerId="LiveId" clId="{324EA1C9-6342-4543-813B-47299E8BCBC1}" dt="2021-07-05T05:48:20.147" v="74"/>
          <ac:spMkLst>
            <pc:docMk/>
            <pc:sldMk cId="584002801" sldId="1313"/>
            <ac:spMk id="2" creationId="{910D8F70-C2F9-483C-A77F-0746885D1DE7}"/>
          </ac:spMkLst>
        </pc:spChg>
        <pc:grpChg chg="add mod">
          <ac:chgData name="Christian Morales LL." userId="acd2dd22fbae4b69" providerId="LiveId" clId="{324EA1C9-6342-4543-813B-47299E8BCBC1}" dt="2021-07-05T05:48:13.858" v="73"/>
          <ac:grpSpMkLst>
            <pc:docMk/>
            <pc:sldMk cId="584002801" sldId="1313"/>
            <ac:grpSpMk id="5" creationId="{FD43AB07-E66D-46F1-86B9-37CBFAA436D2}"/>
          </ac:grpSpMkLst>
        </pc:grpChg>
        <pc:picChg chg="del">
          <ac:chgData name="Christian Morales LL." userId="acd2dd22fbae4b69" providerId="LiveId" clId="{324EA1C9-6342-4543-813B-47299E8BCBC1}" dt="2021-07-05T05:48:13.179" v="72" actId="478"/>
          <ac:picMkLst>
            <pc:docMk/>
            <pc:sldMk cId="584002801" sldId="1313"/>
            <ac:picMk id="6" creationId="{D6DD080F-91BE-4246-88BC-9A6FD6EA04EC}"/>
          </ac:picMkLst>
        </pc:picChg>
        <pc:picChg chg="mod">
          <ac:chgData name="Christian Morales LL." userId="acd2dd22fbae4b69" providerId="LiveId" clId="{324EA1C9-6342-4543-813B-47299E8BCBC1}" dt="2021-07-05T05:48:13.858" v="73"/>
          <ac:picMkLst>
            <pc:docMk/>
            <pc:sldMk cId="584002801" sldId="1313"/>
            <ac:picMk id="7" creationId="{59204F7F-0C0D-43F2-9FC3-2496393B8ED9}"/>
          </ac:picMkLst>
        </pc:picChg>
        <pc:picChg chg="mod">
          <ac:chgData name="Christian Morales LL." userId="acd2dd22fbae4b69" providerId="LiveId" clId="{324EA1C9-6342-4543-813B-47299E8BCBC1}" dt="2021-07-05T05:48:13.858" v="73"/>
          <ac:picMkLst>
            <pc:docMk/>
            <pc:sldMk cId="584002801" sldId="1313"/>
            <ac:picMk id="8" creationId="{F3724179-D8F7-4E4E-8D76-B0625CBD8DE3}"/>
          </ac:picMkLst>
        </pc:picChg>
      </pc:sldChg>
      <pc:sldChg chg="addSp delSp modSp add mod ord">
        <pc:chgData name="Christian Morales LL." userId="acd2dd22fbae4b69" providerId="LiveId" clId="{324EA1C9-6342-4543-813B-47299E8BCBC1}" dt="2021-07-05T05:51:01.583" v="105" actId="27636"/>
        <pc:sldMkLst>
          <pc:docMk/>
          <pc:sldMk cId="1790109029" sldId="1314"/>
        </pc:sldMkLst>
        <pc:spChg chg="mod">
          <ac:chgData name="Christian Morales LL." userId="acd2dd22fbae4b69" providerId="LiveId" clId="{324EA1C9-6342-4543-813B-47299E8BCBC1}" dt="2021-07-05T05:50:53.357" v="102" actId="27636"/>
          <ac:spMkLst>
            <pc:docMk/>
            <pc:sldMk cId="1790109029" sldId="1314"/>
            <ac:spMk id="2" creationId="{E51CF199-8BD1-4288-AB62-CC97E4300D20}"/>
          </ac:spMkLst>
        </pc:spChg>
        <pc:spChg chg="add mod">
          <ac:chgData name="Christian Morales LL." userId="acd2dd22fbae4b69" providerId="LiveId" clId="{324EA1C9-6342-4543-813B-47299E8BCBC1}" dt="2021-07-05T05:51:01.583" v="105" actId="27636"/>
          <ac:spMkLst>
            <pc:docMk/>
            <pc:sldMk cId="1790109029" sldId="1314"/>
            <ac:spMk id="5" creationId="{DA759954-430C-412B-A25A-3BEE6709DC21}"/>
          </ac:spMkLst>
        </pc:spChg>
        <pc:spChg chg="del">
          <ac:chgData name="Christian Morales LL." userId="acd2dd22fbae4b69" providerId="LiveId" clId="{324EA1C9-6342-4543-813B-47299E8BCBC1}" dt="2021-07-05T05:51:00.780" v="103" actId="478"/>
          <ac:spMkLst>
            <pc:docMk/>
            <pc:sldMk cId="1790109029" sldId="1314"/>
            <ac:spMk id="6" creationId="{2D5A16BE-BE79-4D6D-ADFB-70F005AA0559}"/>
          </ac:spMkLst>
        </pc:spChg>
      </pc:sldChg>
      <pc:sldChg chg="addSp delSp modSp add">
        <pc:chgData name="Christian Morales LL." userId="acd2dd22fbae4b69" providerId="LiveId" clId="{324EA1C9-6342-4543-813B-47299E8BCBC1}" dt="2021-07-05T05:51:28.119" v="109"/>
        <pc:sldMkLst>
          <pc:docMk/>
          <pc:sldMk cId="2522687491" sldId="1315"/>
        </pc:sldMkLst>
        <pc:spChg chg="mod">
          <ac:chgData name="Christian Morales LL." userId="acd2dd22fbae4b69" providerId="LiveId" clId="{324EA1C9-6342-4543-813B-47299E8BCBC1}" dt="2021-07-05T05:51:14.819" v="107"/>
          <ac:spMkLst>
            <pc:docMk/>
            <pc:sldMk cId="2522687491" sldId="1315"/>
            <ac:spMk id="2" creationId="{DAE8CE22-D57A-46DB-8E18-BF90756AAC20}"/>
          </ac:spMkLst>
        </pc:spChg>
        <pc:spChg chg="del">
          <ac:chgData name="Christian Morales LL." userId="acd2dd22fbae4b69" providerId="LiveId" clId="{324EA1C9-6342-4543-813B-47299E8BCBC1}" dt="2021-07-05T05:51:27.506" v="108" actId="478"/>
          <ac:spMkLst>
            <pc:docMk/>
            <pc:sldMk cId="2522687491" sldId="1315"/>
            <ac:spMk id="36" creationId="{50F0F5B1-3168-4992-99CC-683C6DB3F8B1}"/>
          </ac:spMkLst>
        </pc:spChg>
        <pc:spChg chg="del">
          <ac:chgData name="Christian Morales LL." userId="acd2dd22fbae4b69" providerId="LiveId" clId="{324EA1C9-6342-4543-813B-47299E8BCBC1}" dt="2021-07-05T05:51:27.506" v="108" actId="478"/>
          <ac:spMkLst>
            <pc:docMk/>
            <pc:sldMk cId="2522687491" sldId="1315"/>
            <ac:spMk id="37" creationId="{2D6E7E2C-504A-4019-8875-94F6F85D4BE0}"/>
          </ac:spMkLst>
        </pc:spChg>
        <pc:spChg chg="del">
          <ac:chgData name="Christian Morales LL." userId="acd2dd22fbae4b69" providerId="LiveId" clId="{324EA1C9-6342-4543-813B-47299E8BCBC1}" dt="2021-07-05T05:51:27.506" v="108" actId="478"/>
          <ac:spMkLst>
            <pc:docMk/>
            <pc:sldMk cId="2522687491" sldId="1315"/>
            <ac:spMk id="39" creationId="{F24CDEC4-CD74-461C-B96B-37280977D59C}"/>
          </ac:spMkLst>
        </pc:spChg>
        <pc:spChg chg="del">
          <ac:chgData name="Christian Morales LL." userId="acd2dd22fbae4b69" providerId="LiveId" clId="{324EA1C9-6342-4543-813B-47299E8BCBC1}" dt="2021-07-05T05:51:27.506" v="108" actId="478"/>
          <ac:spMkLst>
            <pc:docMk/>
            <pc:sldMk cId="2522687491" sldId="1315"/>
            <ac:spMk id="41" creationId="{65D18E95-DEB2-4AC4-B907-6B6D05349B6B}"/>
          </ac:spMkLst>
        </pc:spChg>
        <pc:spChg chg="del">
          <ac:chgData name="Christian Morales LL." userId="acd2dd22fbae4b69" providerId="LiveId" clId="{324EA1C9-6342-4543-813B-47299E8BCBC1}" dt="2021-07-05T05:51:27.506" v="108" actId="478"/>
          <ac:spMkLst>
            <pc:docMk/>
            <pc:sldMk cId="2522687491" sldId="1315"/>
            <ac:spMk id="42" creationId="{5455B706-E22B-4D96-BA8B-88ABD187D6FA}"/>
          </ac:spMkLst>
        </pc:spChg>
        <pc:spChg chg="del">
          <ac:chgData name="Christian Morales LL." userId="acd2dd22fbae4b69" providerId="LiveId" clId="{324EA1C9-6342-4543-813B-47299E8BCBC1}" dt="2021-07-05T05:51:27.506" v="108" actId="478"/>
          <ac:spMkLst>
            <pc:docMk/>
            <pc:sldMk cId="2522687491" sldId="1315"/>
            <ac:spMk id="43" creationId="{A1D6A19F-9779-4426-B703-A60B3C5A78DC}"/>
          </ac:spMkLst>
        </pc:spChg>
        <pc:spChg chg="del">
          <ac:chgData name="Christian Morales LL." userId="acd2dd22fbae4b69" providerId="LiveId" clId="{324EA1C9-6342-4543-813B-47299E8BCBC1}" dt="2021-07-05T05:51:27.506" v="108" actId="478"/>
          <ac:spMkLst>
            <pc:docMk/>
            <pc:sldMk cId="2522687491" sldId="1315"/>
            <ac:spMk id="48" creationId="{56648DEC-888A-4D5D-BDE2-7C2F297D8590}"/>
          </ac:spMkLst>
        </pc:spChg>
        <pc:spChg chg="del">
          <ac:chgData name="Christian Morales LL." userId="acd2dd22fbae4b69" providerId="LiveId" clId="{324EA1C9-6342-4543-813B-47299E8BCBC1}" dt="2021-07-05T05:51:27.506" v="108" actId="478"/>
          <ac:spMkLst>
            <pc:docMk/>
            <pc:sldMk cId="2522687491" sldId="1315"/>
            <ac:spMk id="49" creationId="{0E3B5148-0729-474F-918E-493AC55458E3}"/>
          </ac:spMkLst>
        </pc:spChg>
        <pc:spChg chg="del">
          <ac:chgData name="Christian Morales LL." userId="acd2dd22fbae4b69" providerId="LiveId" clId="{324EA1C9-6342-4543-813B-47299E8BCBC1}" dt="2021-07-05T05:51:27.506" v="108" actId="478"/>
          <ac:spMkLst>
            <pc:docMk/>
            <pc:sldMk cId="2522687491" sldId="1315"/>
            <ac:spMk id="51" creationId="{6443E96B-17CA-4ECD-A2AC-F9FA93498269}"/>
          </ac:spMkLst>
        </pc:spChg>
        <pc:spChg chg="del">
          <ac:chgData name="Christian Morales LL." userId="acd2dd22fbae4b69" providerId="LiveId" clId="{324EA1C9-6342-4543-813B-47299E8BCBC1}" dt="2021-07-05T05:51:27.506" v="108" actId="478"/>
          <ac:spMkLst>
            <pc:docMk/>
            <pc:sldMk cId="2522687491" sldId="1315"/>
            <ac:spMk id="53" creationId="{336B7613-5F7A-4B5E-B428-9A3FC31E4549}"/>
          </ac:spMkLst>
        </pc:spChg>
        <pc:spChg chg="del">
          <ac:chgData name="Christian Morales LL." userId="acd2dd22fbae4b69" providerId="LiveId" clId="{324EA1C9-6342-4543-813B-47299E8BCBC1}" dt="2021-07-05T05:51:27.506" v="108" actId="478"/>
          <ac:spMkLst>
            <pc:docMk/>
            <pc:sldMk cId="2522687491" sldId="1315"/>
            <ac:spMk id="54" creationId="{D8D42855-D263-4F4E-9EAA-D4BD31F111F2}"/>
          </ac:spMkLst>
        </pc:spChg>
        <pc:spChg chg="del">
          <ac:chgData name="Christian Morales LL." userId="acd2dd22fbae4b69" providerId="LiveId" clId="{324EA1C9-6342-4543-813B-47299E8BCBC1}" dt="2021-07-05T05:51:27.506" v="108" actId="478"/>
          <ac:spMkLst>
            <pc:docMk/>
            <pc:sldMk cId="2522687491" sldId="1315"/>
            <ac:spMk id="58" creationId="{E9E49653-2A3E-46E3-B8E1-FB3E6DFF61AF}"/>
          </ac:spMkLst>
        </pc:spChg>
        <pc:spChg chg="del">
          <ac:chgData name="Christian Morales LL." userId="acd2dd22fbae4b69" providerId="LiveId" clId="{324EA1C9-6342-4543-813B-47299E8BCBC1}" dt="2021-07-05T05:51:27.506" v="108" actId="478"/>
          <ac:spMkLst>
            <pc:docMk/>
            <pc:sldMk cId="2522687491" sldId="1315"/>
            <ac:spMk id="61" creationId="{F687ABBD-ADA0-4966-B6F6-F6DE55B987A0}"/>
          </ac:spMkLst>
        </pc:spChg>
        <pc:spChg chg="del">
          <ac:chgData name="Christian Morales LL." userId="acd2dd22fbae4b69" providerId="LiveId" clId="{324EA1C9-6342-4543-813B-47299E8BCBC1}" dt="2021-07-05T05:51:27.506" v="108" actId="478"/>
          <ac:spMkLst>
            <pc:docMk/>
            <pc:sldMk cId="2522687491" sldId="1315"/>
            <ac:spMk id="63" creationId="{746BFE8B-547C-4032-AD7C-76511E516CCD}"/>
          </ac:spMkLst>
        </pc:spChg>
        <pc:spChg chg="del">
          <ac:chgData name="Christian Morales LL." userId="acd2dd22fbae4b69" providerId="LiveId" clId="{324EA1C9-6342-4543-813B-47299E8BCBC1}" dt="2021-07-05T05:51:27.506" v="108" actId="478"/>
          <ac:spMkLst>
            <pc:docMk/>
            <pc:sldMk cId="2522687491" sldId="1315"/>
            <ac:spMk id="65" creationId="{BC0BDAB1-2C84-4F91-845E-287FAFD9C0A1}"/>
          </ac:spMkLst>
        </pc:spChg>
        <pc:spChg chg="del">
          <ac:chgData name="Christian Morales LL." userId="acd2dd22fbae4b69" providerId="LiveId" clId="{324EA1C9-6342-4543-813B-47299E8BCBC1}" dt="2021-07-05T05:51:27.506" v="108" actId="478"/>
          <ac:spMkLst>
            <pc:docMk/>
            <pc:sldMk cId="2522687491" sldId="1315"/>
            <ac:spMk id="68" creationId="{CB360FC8-CBA5-4919-B2D8-38210C9C8098}"/>
          </ac:spMkLst>
        </pc:spChg>
        <pc:spChg chg="add mod">
          <ac:chgData name="Christian Morales LL." userId="acd2dd22fbae4b69" providerId="LiveId" clId="{324EA1C9-6342-4543-813B-47299E8BCBC1}" dt="2021-07-05T05:51:28.119" v="109"/>
          <ac:spMkLst>
            <pc:docMk/>
            <pc:sldMk cId="2522687491" sldId="1315"/>
            <ac:spMk id="72" creationId="{0651744F-F83F-46D3-A3C9-10157C44C8DB}"/>
          </ac:spMkLst>
        </pc:spChg>
        <pc:spChg chg="add mod">
          <ac:chgData name="Christian Morales LL." userId="acd2dd22fbae4b69" providerId="LiveId" clId="{324EA1C9-6342-4543-813B-47299E8BCBC1}" dt="2021-07-05T05:51:28.119" v="109"/>
          <ac:spMkLst>
            <pc:docMk/>
            <pc:sldMk cId="2522687491" sldId="1315"/>
            <ac:spMk id="73" creationId="{719A0125-C45A-4D8A-9C1E-D0DBF8E9E218}"/>
          </ac:spMkLst>
        </pc:spChg>
        <pc:spChg chg="add mod">
          <ac:chgData name="Christian Morales LL." userId="acd2dd22fbae4b69" providerId="LiveId" clId="{324EA1C9-6342-4543-813B-47299E8BCBC1}" dt="2021-07-05T05:51:28.119" v="109"/>
          <ac:spMkLst>
            <pc:docMk/>
            <pc:sldMk cId="2522687491" sldId="1315"/>
            <ac:spMk id="75" creationId="{C0D39DF5-234B-40C6-8BC4-A304F472E8F4}"/>
          </ac:spMkLst>
        </pc:spChg>
        <pc:spChg chg="add mod">
          <ac:chgData name="Christian Morales LL." userId="acd2dd22fbae4b69" providerId="LiveId" clId="{324EA1C9-6342-4543-813B-47299E8BCBC1}" dt="2021-07-05T05:51:28.119" v="109"/>
          <ac:spMkLst>
            <pc:docMk/>
            <pc:sldMk cId="2522687491" sldId="1315"/>
            <ac:spMk id="76" creationId="{E6FA62C6-48EC-41FE-8EB1-BB979BD19090}"/>
          </ac:spMkLst>
        </pc:spChg>
        <pc:spChg chg="add mod">
          <ac:chgData name="Christian Morales LL." userId="acd2dd22fbae4b69" providerId="LiveId" clId="{324EA1C9-6342-4543-813B-47299E8BCBC1}" dt="2021-07-05T05:51:28.119" v="109"/>
          <ac:spMkLst>
            <pc:docMk/>
            <pc:sldMk cId="2522687491" sldId="1315"/>
            <ac:spMk id="81" creationId="{C43F2BE5-2227-45C4-B566-4D78E24B63BE}"/>
          </ac:spMkLst>
        </pc:spChg>
        <pc:spChg chg="add mod">
          <ac:chgData name="Christian Morales LL." userId="acd2dd22fbae4b69" providerId="LiveId" clId="{324EA1C9-6342-4543-813B-47299E8BCBC1}" dt="2021-07-05T05:51:28.119" v="109"/>
          <ac:spMkLst>
            <pc:docMk/>
            <pc:sldMk cId="2522687491" sldId="1315"/>
            <ac:spMk id="83" creationId="{C399F261-3D1D-4D73-B480-78C06364535C}"/>
          </ac:spMkLst>
        </pc:spChg>
        <pc:spChg chg="add mod">
          <ac:chgData name="Christian Morales LL." userId="acd2dd22fbae4b69" providerId="LiveId" clId="{324EA1C9-6342-4543-813B-47299E8BCBC1}" dt="2021-07-05T05:51:28.119" v="109"/>
          <ac:spMkLst>
            <pc:docMk/>
            <pc:sldMk cId="2522687491" sldId="1315"/>
            <ac:spMk id="85" creationId="{C543978A-A671-4B0E-A0F8-6D070145769B}"/>
          </ac:spMkLst>
        </pc:spChg>
        <pc:spChg chg="add mod">
          <ac:chgData name="Christian Morales LL." userId="acd2dd22fbae4b69" providerId="LiveId" clId="{324EA1C9-6342-4543-813B-47299E8BCBC1}" dt="2021-07-05T05:51:28.119" v="109"/>
          <ac:spMkLst>
            <pc:docMk/>
            <pc:sldMk cId="2522687491" sldId="1315"/>
            <ac:spMk id="87" creationId="{38350BF0-CC4C-43E8-8EA5-01DB8D14520D}"/>
          </ac:spMkLst>
        </pc:spChg>
        <pc:spChg chg="add mod">
          <ac:chgData name="Christian Morales LL." userId="acd2dd22fbae4b69" providerId="LiveId" clId="{324EA1C9-6342-4543-813B-47299E8BCBC1}" dt="2021-07-05T05:51:28.119" v="109"/>
          <ac:spMkLst>
            <pc:docMk/>
            <pc:sldMk cId="2522687491" sldId="1315"/>
            <ac:spMk id="90" creationId="{17534B89-0375-474D-84C1-33EBA6A34D60}"/>
          </ac:spMkLst>
        </pc:spChg>
        <pc:spChg chg="add mod">
          <ac:chgData name="Christian Morales LL." userId="acd2dd22fbae4b69" providerId="LiveId" clId="{324EA1C9-6342-4543-813B-47299E8BCBC1}" dt="2021-07-05T05:51:28.119" v="109"/>
          <ac:spMkLst>
            <pc:docMk/>
            <pc:sldMk cId="2522687491" sldId="1315"/>
            <ac:spMk id="93" creationId="{67AF9A37-2A7D-410B-B72E-82EF65336F38}"/>
          </ac:spMkLst>
        </pc:spChg>
        <pc:spChg chg="add mod">
          <ac:chgData name="Christian Morales LL." userId="acd2dd22fbae4b69" providerId="LiveId" clId="{324EA1C9-6342-4543-813B-47299E8BCBC1}" dt="2021-07-05T05:51:28.119" v="109"/>
          <ac:spMkLst>
            <pc:docMk/>
            <pc:sldMk cId="2522687491" sldId="1315"/>
            <ac:spMk id="96" creationId="{4A6ECF29-0A4B-4C69-A79C-A5E86BB452B5}"/>
          </ac:spMkLst>
        </pc:spChg>
        <pc:spChg chg="add mod">
          <ac:chgData name="Christian Morales LL." userId="acd2dd22fbae4b69" providerId="LiveId" clId="{324EA1C9-6342-4543-813B-47299E8BCBC1}" dt="2021-07-05T05:51:28.119" v="109"/>
          <ac:spMkLst>
            <pc:docMk/>
            <pc:sldMk cId="2522687491" sldId="1315"/>
            <ac:spMk id="97" creationId="{F3118ABA-829B-46F8-BE2A-B9879B3BF7BE}"/>
          </ac:spMkLst>
        </pc:spChg>
        <pc:spChg chg="add mod">
          <ac:chgData name="Christian Morales LL." userId="acd2dd22fbae4b69" providerId="LiveId" clId="{324EA1C9-6342-4543-813B-47299E8BCBC1}" dt="2021-07-05T05:51:28.119" v="109"/>
          <ac:spMkLst>
            <pc:docMk/>
            <pc:sldMk cId="2522687491" sldId="1315"/>
            <ac:spMk id="100" creationId="{03637194-D3D3-4833-AFCF-43A133DC24D9}"/>
          </ac:spMkLst>
        </pc:spChg>
        <pc:spChg chg="add mod">
          <ac:chgData name="Christian Morales LL." userId="acd2dd22fbae4b69" providerId="LiveId" clId="{324EA1C9-6342-4543-813B-47299E8BCBC1}" dt="2021-07-05T05:51:28.119" v="109"/>
          <ac:spMkLst>
            <pc:docMk/>
            <pc:sldMk cId="2522687491" sldId="1315"/>
            <ac:spMk id="102" creationId="{E357E0BE-893F-4AC3-8FC3-45B3C39FCD6A}"/>
          </ac:spMkLst>
        </pc:spChg>
        <pc:spChg chg="add mod">
          <ac:chgData name="Christian Morales LL." userId="acd2dd22fbae4b69" providerId="LiveId" clId="{324EA1C9-6342-4543-813B-47299E8BCBC1}" dt="2021-07-05T05:51:28.119" v="109"/>
          <ac:spMkLst>
            <pc:docMk/>
            <pc:sldMk cId="2522687491" sldId="1315"/>
            <ac:spMk id="104" creationId="{36AAF86B-C1B6-4247-A44C-19E313C9EC84}"/>
          </ac:spMkLst>
        </pc:spChg>
        <pc:spChg chg="add mod">
          <ac:chgData name="Christian Morales LL." userId="acd2dd22fbae4b69" providerId="LiveId" clId="{324EA1C9-6342-4543-813B-47299E8BCBC1}" dt="2021-07-05T05:51:28.119" v="109"/>
          <ac:spMkLst>
            <pc:docMk/>
            <pc:sldMk cId="2522687491" sldId="1315"/>
            <ac:spMk id="105" creationId="{15D49D57-90C0-4655-950C-C32D3A540A8B}"/>
          </ac:spMkLst>
        </pc:spChg>
        <pc:spChg chg="add mod">
          <ac:chgData name="Christian Morales LL." userId="acd2dd22fbae4b69" providerId="LiveId" clId="{324EA1C9-6342-4543-813B-47299E8BCBC1}" dt="2021-07-05T05:51:28.119" v="109"/>
          <ac:spMkLst>
            <pc:docMk/>
            <pc:sldMk cId="2522687491" sldId="1315"/>
            <ac:spMk id="108" creationId="{CE63563A-2187-4D85-8F09-BA60001E7EB2}"/>
          </ac:spMkLst>
        </pc:spChg>
        <pc:spChg chg="add mod">
          <ac:chgData name="Christian Morales LL." userId="acd2dd22fbae4b69" providerId="LiveId" clId="{324EA1C9-6342-4543-813B-47299E8BCBC1}" dt="2021-07-05T05:51:28.119" v="109"/>
          <ac:spMkLst>
            <pc:docMk/>
            <pc:sldMk cId="2522687491" sldId="1315"/>
            <ac:spMk id="109" creationId="{100D4011-00D3-481A-86B6-82DD737FB64D}"/>
          </ac:spMkLst>
        </pc:spChg>
        <pc:spChg chg="add mod">
          <ac:chgData name="Christian Morales LL." userId="acd2dd22fbae4b69" providerId="LiveId" clId="{324EA1C9-6342-4543-813B-47299E8BCBC1}" dt="2021-07-05T05:51:28.119" v="109"/>
          <ac:spMkLst>
            <pc:docMk/>
            <pc:sldMk cId="2522687491" sldId="1315"/>
            <ac:spMk id="110" creationId="{1BF0E953-2023-4C4E-BDC7-9CDC691A43E0}"/>
          </ac:spMkLst>
        </pc:spChg>
        <pc:spChg chg="add mod">
          <ac:chgData name="Christian Morales LL." userId="acd2dd22fbae4b69" providerId="LiveId" clId="{324EA1C9-6342-4543-813B-47299E8BCBC1}" dt="2021-07-05T05:51:28.119" v="109"/>
          <ac:spMkLst>
            <pc:docMk/>
            <pc:sldMk cId="2522687491" sldId="1315"/>
            <ac:spMk id="111" creationId="{89068117-DD8E-44AF-9D56-442875C5DD4E}"/>
          </ac:spMkLst>
        </pc:spChg>
        <pc:spChg chg="add mod">
          <ac:chgData name="Christian Morales LL." userId="acd2dd22fbae4b69" providerId="LiveId" clId="{324EA1C9-6342-4543-813B-47299E8BCBC1}" dt="2021-07-05T05:51:28.119" v="109"/>
          <ac:spMkLst>
            <pc:docMk/>
            <pc:sldMk cId="2522687491" sldId="1315"/>
            <ac:spMk id="112" creationId="{457CA301-0084-4974-BB5B-91D0F825483C}"/>
          </ac:spMkLst>
        </pc:spChg>
        <pc:spChg chg="add mod">
          <ac:chgData name="Christian Morales LL." userId="acd2dd22fbae4b69" providerId="LiveId" clId="{324EA1C9-6342-4543-813B-47299E8BCBC1}" dt="2021-07-05T05:51:28.119" v="109"/>
          <ac:spMkLst>
            <pc:docMk/>
            <pc:sldMk cId="2522687491" sldId="1315"/>
            <ac:spMk id="113" creationId="{FF43242A-D2C7-490C-BD98-EEED2BA1C6DB}"/>
          </ac:spMkLst>
        </pc:spChg>
        <pc:picChg chg="del">
          <ac:chgData name="Christian Morales LL." userId="acd2dd22fbae4b69" providerId="LiveId" clId="{324EA1C9-6342-4543-813B-47299E8BCBC1}" dt="2021-07-05T05:51:27.506" v="108" actId="478"/>
          <ac:picMkLst>
            <pc:docMk/>
            <pc:sldMk cId="2522687491" sldId="1315"/>
            <ac:picMk id="35" creationId="{D0BAC968-3110-4887-ADBA-DA02FFFCDDCF}"/>
          </ac:picMkLst>
        </pc:picChg>
        <pc:picChg chg="del">
          <ac:chgData name="Christian Morales LL." userId="acd2dd22fbae4b69" providerId="LiveId" clId="{324EA1C9-6342-4543-813B-47299E8BCBC1}" dt="2021-07-05T05:51:27.506" v="108" actId="478"/>
          <ac:picMkLst>
            <pc:docMk/>
            <pc:sldMk cId="2522687491" sldId="1315"/>
            <ac:picMk id="38" creationId="{ECE5D3C5-001F-4647-AAD0-EFFA54F4C2A1}"/>
          </ac:picMkLst>
        </pc:picChg>
        <pc:picChg chg="del">
          <ac:chgData name="Christian Morales LL." userId="acd2dd22fbae4b69" providerId="LiveId" clId="{324EA1C9-6342-4543-813B-47299E8BCBC1}" dt="2021-07-05T05:51:27.506" v="108" actId="478"/>
          <ac:picMkLst>
            <pc:docMk/>
            <pc:sldMk cId="2522687491" sldId="1315"/>
            <ac:picMk id="40" creationId="{A40F85A4-D000-4C5E-8337-1D92394088AF}"/>
          </ac:picMkLst>
        </pc:picChg>
        <pc:picChg chg="del">
          <ac:chgData name="Christian Morales LL." userId="acd2dd22fbae4b69" providerId="LiveId" clId="{324EA1C9-6342-4543-813B-47299E8BCBC1}" dt="2021-07-05T05:51:27.506" v="108" actId="478"/>
          <ac:picMkLst>
            <pc:docMk/>
            <pc:sldMk cId="2522687491" sldId="1315"/>
            <ac:picMk id="47" creationId="{EA46F38E-3056-4324-B09A-CE9DA6AEE2F6}"/>
          </ac:picMkLst>
        </pc:picChg>
        <pc:picChg chg="del">
          <ac:chgData name="Christian Morales LL." userId="acd2dd22fbae4b69" providerId="LiveId" clId="{324EA1C9-6342-4543-813B-47299E8BCBC1}" dt="2021-07-05T05:51:27.506" v="108" actId="478"/>
          <ac:picMkLst>
            <pc:docMk/>
            <pc:sldMk cId="2522687491" sldId="1315"/>
            <ac:picMk id="50" creationId="{2A5AC7E9-219D-4C18-8E50-B8F0DCD4978C}"/>
          </ac:picMkLst>
        </pc:picChg>
        <pc:picChg chg="del">
          <ac:chgData name="Christian Morales LL." userId="acd2dd22fbae4b69" providerId="LiveId" clId="{324EA1C9-6342-4543-813B-47299E8BCBC1}" dt="2021-07-05T05:51:27.506" v="108" actId="478"/>
          <ac:picMkLst>
            <pc:docMk/>
            <pc:sldMk cId="2522687491" sldId="1315"/>
            <ac:picMk id="52" creationId="{B78BD437-7E20-49D5-9542-AC5738077FA5}"/>
          </ac:picMkLst>
        </pc:picChg>
        <pc:picChg chg="del">
          <ac:chgData name="Christian Morales LL." userId="acd2dd22fbae4b69" providerId="LiveId" clId="{324EA1C9-6342-4543-813B-47299E8BCBC1}" dt="2021-07-05T05:51:27.506" v="108" actId="478"/>
          <ac:picMkLst>
            <pc:docMk/>
            <pc:sldMk cId="2522687491" sldId="1315"/>
            <ac:picMk id="55" creationId="{E4AC7D00-25F0-443E-A347-384558A3A756}"/>
          </ac:picMkLst>
        </pc:picChg>
        <pc:picChg chg="del">
          <ac:chgData name="Christian Morales LL." userId="acd2dd22fbae4b69" providerId="LiveId" clId="{324EA1C9-6342-4543-813B-47299E8BCBC1}" dt="2021-07-05T05:51:27.506" v="108" actId="478"/>
          <ac:picMkLst>
            <pc:docMk/>
            <pc:sldMk cId="2522687491" sldId="1315"/>
            <ac:picMk id="56" creationId="{27D71B2A-8727-4841-8C1D-575941C39D8A}"/>
          </ac:picMkLst>
        </pc:picChg>
        <pc:picChg chg="del">
          <ac:chgData name="Christian Morales LL." userId="acd2dd22fbae4b69" providerId="LiveId" clId="{324EA1C9-6342-4543-813B-47299E8BCBC1}" dt="2021-07-05T05:51:27.506" v="108" actId="478"/>
          <ac:picMkLst>
            <pc:docMk/>
            <pc:sldMk cId="2522687491" sldId="1315"/>
            <ac:picMk id="57" creationId="{3FC7DC7D-1DC6-4461-A798-D31EF0BB08CD}"/>
          </ac:picMkLst>
        </pc:picChg>
        <pc:picChg chg="del">
          <ac:chgData name="Christian Morales LL." userId="acd2dd22fbae4b69" providerId="LiveId" clId="{324EA1C9-6342-4543-813B-47299E8BCBC1}" dt="2021-07-05T05:51:27.506" v="108" actId="478"/>
          <ac:picMkLst>
            <pc:docMk/>
            <pc:sldMk cId="2522687491" sldId="1315"/>
            <ac:picMk id="59" creationId="{9C1A989A-5668-4598-BF71-8EAC96C4D331}"/>
          </ac:picMkLst>
        </pc:picChg>
        <pc:picChg chg="del">
          <ac:chgData name="Christian Morales LL." userId="acd2dd22fbae4b69" providerId="LiveId" clId="{324EA1C9-6342-4543-813B-47299E8BCBC1}" dt="2021-07-05T05:51:27.506" v="108" actId="478"/>
          <ac:picMkLst>
            <pc:docMk/>
            <pc:sldMk cId="2522687491" sldId="1315"/>
            <ac:picMk id="60" creationId="{617A6E2F-A219-454B-B94B-4F41C1D3CB9D}"/>
          </ac:picMkLst>
        </pc:picChg>
        <pc:picChg chg="del">
          <ac:chgData name="Christian Morales LL." userId="acd2dd22fbae4b69" providerId="LiveId" clId="{324EA1C9-6342-4543-813B-47299E8BCBC1}" dt="2021-07-05T05:51:27.506" v="108" actId="478"/>
          <ac:picMkLst>
            <pc:docMk/>
            <pc:sldMk cId="2522687491" sldId="1315"/>
            <ac:picMk id="62" creationId="{B6B43720-B71E-4175-A2B0-B97C77972AFC}"/>
          </ac:picMkLst>
        </pc:picChg>
        <pc:picChg chg="del">
          <ac:chgData name="Christian Morales LL." userId="acd2dd22fbae4b69" providerId="LiveId" clId="{324EA1C9-6342-4543-813B-47299E8BCBC1}" dt="2021-07-05T05:51:27.506" v="108" actId="478"/>
          <ac:picMkLst>
            <pc:docMk/>
            <pc:sldMk cId="2522687491" sldId="1315"/>
            <ac:picMk id="66" creationId="{2FB8FC6F-D3BB-449C-8E59-7D8D019B09B9}"/>
          </ac:picMkLst>
        </pc:picChg>
        <pc:picChg chg="del">
          <ac:chgData name="Christian Morales LL." userId="acd2dd22fbae4b69" providerId="LiveId" clId="{324EA1C9-6342-4543-813B-47299E8BCBC1}" dt="2021-07-05T05:51:27.506" v="108" actId="478"/>
          <ac:picMkLst>
            <pc:docMk/>
            <pc:sldMk cId="2522687491" sldId="1315"/>
            <ac:picMk id="69" creationId="{3C73C5E0-F6F2-4CCE-81E7-A7F11951C620}"/>
          </ac:picMkLst>
        </pc:picChg>
        <pc:picChg chg="add mod">
          <ac:chgData name="Christian Morales LL." userId="acd2dd22fbae4b69" providerId="LiveId" clId="{324EA1C9-6342-4543-813B-47299E8BCBC1}" dt="2021-07-05T05:51:28.119" v="109"/>
          <ac:picMkLst>
            <pc:docMk/>
            <pc:sldMk cId="2522687491" sldId="1315"/>
            <ac:picMk id="71" creationId="{F8DA8E4E-3FF3-41CD-A997-4AC6C9B5E291}"/>
          </ac:picMkLst>
        </pc:picChg>
        <pc:picChg chg="add mod">
          <ac:chgData name="Christian Morales LL." userId="acd2dd22fbae4b69" providerId="LiveId" clId="{324EA1C9-6342-4543-813B-47299E8BCBC1}" dt="2021-07-05T05:51:28.119" v="109"/>
          <ac:picMkLst>
            <pc:docMk/>
            <pc:sldMk cId="2522687491" sldId="1315"/>
            <ac:picMk id="74" creationId="{AAA8840D-519A-4D15-BFB8-56285EC1A497}"/>
          </ac:picMkLst>
        </pc:picChg>
        <pc:picChg chg="add mod">
          <ac:chgData name="Christian Morales LL." userId="acd2dd22fbae4b69" providerId="LiveId" clId="{324EA1C9-6342-4543-813B-47299E8BCBC1}" dt="2021-07-05T05:51:28.119" v="109"/>
          <ac:picMkLst>
            <pc:docMk/>
            <pc:sldMk cId="2522687491" sldId="1315"/>
            <ac:picMk id="80" creationId="{7D07C7B4-7692-46C0-B5D5-9609AFFF2B43}"/>
          </ac:picMkLst>
        </pc:picChg>
        <pc:picChg chg="add mod">
          <ac:chgData name="Christian Morales LL." userId="acd2dd22fbae4b69" providerId="LiveId" clId="{324EA1C9-6342-4543-813B-47299E8BCBC1}" dt="2021-07-05T05:51:28.119" v="109"/>
          <ac:picMkLst>
            <pc:docMk/>
            <pc:sldMk cId="2522687491" sldId="1315"/>
            <ac:picMk id="82" creationId="{CB89A64D-08C4-40F7-BDDB-1CDCC10101A1}"/>
          </ac:picMkLst>
        </pc:picChg>
        <pc:picChg chg="add mod">
          <ac:chgData name="Christian Morales LL." userId="acd2dd22fbae4b69" providerId="LiveId" clId="{324EA1C9-6342-4543-813B-47299E8BCBC1}" dt="2021-07-05T05:51:28.119" v="109"/>
          <ac:picMkLst>
            <pc:docMk/>
            <pc:sldMk cId="2522687491" sldId="1315"/>
            <ac:picMk id="84" creationId="{53AAC09D-CB88-4E2A-B524-4C79D3AB74F0}"/>
          </ac:picMkLst>
        </pc:picChg>
        <pc:picChg chg="add mod">
          <ac:chgData name="Christian Morales LL." userId="acd2dd22fbae4b69" providerId="LiveId" clId="{324EA1C9-6342-4543-813B-47299E8BCBC1}" dt="2021-07-05T05:51:28.119" v="109"/>
          <ac:picMkLst>
            <pc:docMk/>
            <pc:sldMk cId="2522687491" sldId="1315"/>
            <ac:picMk id="88" creationId="{D9C1D243-2FB0-4DFB-A174-210998590534}"/>
          </ac:picMkLst>
        </pc:picChg>
        <pc:picChg chg="add mod">
          <ac:chgData name="Christian Morales LL." userId="acd2dd22fbae4b69" providerId="LiveId" clId="{324EA1C9-6342-4543-813B-47299E8BCBC1}" dt="2021-07-05T05:51:28.119" v="109"/>
          <ac:picMkLst>
            <pc:docMk/>
            <pc:sldMk cId="2522687491" sldId="1315"/>
            <ac:picMk id="91" creationId="{54F488C2-5492-449C-A0FB-12DF050DDA85}"/>
          </ac:picMkLst>
        </pc:picChg>
        <pc:picChg chg="add mod">
          <ac:chgData name="Christian Morales LL." userId="acd2dd22fbae4b69" providerId="LiveId" clId="{324EA1C9-6342-4543-813B-47299E8BCBC1}" dt="2021-07-05T05:51:28.119" v="109"/>
          <ac:picMkLst>
            <pc:docMk/>
            <pc:sldMk cId="2522687491" sldId="1315"/>
            <ac:picMk id="94" creationId="{2D4DCF9F-0FD0-4FBE-B16E-C5C0648672EB}"/>
          </ac:picMkLst>
        </pc:picChg>
        <pc:picChg chg="add mod">
          <ac:chgData name="Christian Morales LL." userId="acd2dd22fbae4b69" providerId="LiveId" clId="{324EA1C9-6342-4543-813B-47299E8BCBC1}" dt="2021-07-05T05:51:28.119" v="109"/>
          <ac:picMkLst>
            <pc:docMk/>
            <pc:sldMk cId="2522687491" sldId="1315"/>
            <ac:picMk id="95" creationId="{5A56B6B3-AEC1-4E07-8337-FF17016AA9D2}"/>
          </ac:picMkLst>
        </pc:picChg>
        <pc:picChg chg="add mod">
          <ac:chgData name="Christian Morales LL." userId="acd2dd22fbae4b69" providerId="LiveId" clId="{324EA1C9-6342-4543-813B-47299E8BCBC1}" dt="2021-07-05T05:51:28.119" v="109"/>
          <ac:picMkLst>
            <pc:docMk/>
            <pc:sldMk cId="2522687491" sldId="1315"/>
            <ac:picMk id="98" creationId="{6E404BD0-A2D8-4729-95F5-EEE6D4794826}"/>
          </ac:picMkLst>
        </pc:picChg>
        <pc:picChg chg="add mod">
          <ac:chgData name="Christian Morales LL." userId="acd2dd22fbae4b69" providerId="LiveId" clId="{324EA1C9-6342-4543-813B-47299E8BCBC1}" dt="2021-07-05T05:51:28.119" v="109"/>
          <ac:picMkLst>
            <pc:docMk/>
            <pc:sldMk cId="2522687491" sldId="1315"/>
            <ac:picMk id="99" creationId="{2D0BAA4E-39A1-4839-BDE9-60B585E7353B}"/>
          </ac:picMkLst>
        </pc:picChg>
        <pc:picChg chg="add mod">
          <ac:chgData name="Christian Morales LL." userId="acd2dd22fbae4b69" providerId="LiveId" clId="{324EA1C9-6342-4543-813B-47299E8BCBC1}" dt="2021-07-05T05:51:28.119" v="109"/>
          <ac:picMkLst>
            <pc:docMk/>
            <pc:sldMk cId="2522687491" sldId="1315"/>
            <ac:picMk id="101" creationId="{62F30A69-67E4-4301-9D48-73406934988F}"/>
          </ac:picMkLst>
        </pc:picChg>
        <pc:picChg chg="add mod">
          <ac:chgData name="Christian Morales LL." userId="acd2dd22fbae4b69" providerId="LiveId" clId="{324EA1C9-6342-4543-813B-47299E8BCBC1}" dt="2021-07-05T05:51:28.119" v="109"/>
          <ac:picMkLst>
            <pc:docMk/>
            <pc:sldMk cId="2522687491" sldId="1315"/>
            <ac:picMk id="103" creationId="{F353C61D-6E68-4D93-9713-D98F72C1ADDD}"/>
          </ac:picMkLst>
        </pc:picChg>
        <pc:picChg chg="add mod">
          <ac:chgData name="Christian Morales LL." userId="acd2dd22fbae4b69" providerId="LiveId" clId="{324EA1C9-6342-4543-813B-47299E8BCBC1}" dt="2021-07-05T05:51:28.119" v="109"/>
          <ac:picMkLst>
            <pc:docMk/>
            <pc:sldMk cId="2522687491" sldId="1315"/>
            <ac:picMk id="106" creationId="{714D2FF2-86E0-4E13-8CF7-2166D7E15D10}"/>
          </ac:picMkLst>
        </pc:picChg>
        <pc:picChg chg="add mod">
          <ac:chgData name="Christian Morales LL." userId="acd2dd22fbae4b69" providerId="LiveId" clId="{324EA1C9-6342-4543-813B-47299E8BCBC1}" dt="2021-07-05T05:51:28.119" v="109"/>
          <ac:picMkLst>
            <pc:docMk/>
            <pc:sldMk cId="2522687491" sldId="1315"/>
            <ac:picMk id="107" creationId="{3B2433E1-F5AF-4ABD-89C4-A54FA0219D90}"/>
          </ac:picMkLst>
        </pc:picChg>
        <pc:cxnChg chg="del">
          <ac:chgData name="Christian Morales LL." userId="acd2dd22fbae4b69" providerId="LiveId" clId="{324EA1C9-6342-4543-813B-47299E8BCBC1}" dt="2021-07-05T05:51:27.506" v="108" actId="478"/>
          <ac:cxnSpMkLst>
            <pc:docMk/>
            <pc:sldMk cId="2522687491" sldId="1315"/>
            <ac:cxnSpMk id="44" creationId="{2376D70E-72A8-4E32-98BB-C5307DD86F7F}"/>
          </ac:cxnSpMkLst>
        </pc:cxnChg>
        <pc:cxnChg chg="del">
          <ac:chgData name="Christian Morales LL." userId="acd2dd22fbae4b69" providerId="LiveId" clId="{324EA1C9-6342-4543-813B-47299E8BCBC1}" dt="2021-07-05T05:51:27.506" v="108" actId="478"/>
          <ac:cxnSpMkLst>
            <pc:docMk/>
            <pc:sldMk cId="2522687491" sldId="1315"/>
            <ac:cxnSpMk id="45" creationId="{1335871A-B43D-4F38-BE04-734D406E1CF4}"/>
          </ac:cxnSpMkLst>
        </pc:cxnChg>
        <pc:cxnChg chg="del">
          <ac:chgData name="Christian Morales LL." userId="acd2dd22fbae4b69" providerId="LiveId" clId="{324EA1C9-6342-4543-813B-47299E8BCBC1}" dt="2021-07-05T05:51:27.506" v="108" actId="478"/>
          <ac:cxnSpMkLst>
            <pc:docMk/>
            <pc:sldMk cId="2522687491" sldId="1315"/>
            <ac:cxnSpMk id="46" creationId="{474F034D-1350-4E10-A7EE-1FFF09CED81F}"/>
          </ac:cxnSpMkLst>
        </pc:cxnChg>
        <pc:cxnChg chg="del">
          <ac:chgData name="Christian Morales LL." userId="acd2dd22fbae4b69" providerId="LiveId" clId="{324EA1C9-6342-4543-813B-47299E8BCBC1}" dt="2021-07-05T05:51:27.506" v="108" actId="478"/>
          <ac:cxnSpMkLst>
            <pc:docMk/>
            <pc:sldMk cId="2522687491" sldId="1315"/>
            <ac:cxnSpMk id="64" creationId="{E39E564A-6C73-483B-AAE4-24BF0E6B59DF}"/>
          </ac:cxnSpMkLst>
        </pc:cxnChg>
        <pc:cxnChg chg="del">
          <ac:chgData name="Christian Morales LL." userId="acd2dd22fbae4b69" providerId="LiveId" clId="{324EA1C9-6342-4543-813B-47299E8BCBC1}" dt="2021-07-05T05:51:27.506" v="108" actId="478"/>
          <ac:cxnSpMkLst>
            <pc:docMk/>
            <pc:sldMk cId="2522687491" sldId="1315"/>
            <ac:cxnSpMk id="67" creationId="{81B10E7E-71B0-49B7-A917-C8D9DFDF9B5C}"/>
          </ac:cxnSpMkLst>
        </pc:cxnChg>
        <pc:cxnChg chg="del">
          <ac:chgData name="Christian Morales LL." userId="acd2dd22fbae4b69" providerId="LiveId" clId="{324EA1C9-6342-4543-813B-47299E8BCBC1}" dt="2021-07-05T05:51:27.506" v="108" actId="478"/>
          <ac:cxnSpMkLst>
            <pc:docMk/>
            <pc:sldMk cId="2522687491" sldId="1315"/>
            <ac:cxnSpMk id="70" creationId="{9C9393A3-9FDF-4667-B222-7DD7E0E17CFB}"/>
          </ac:cxnSpMkLst>
        </pc:cxnChg>
        <pc:cxnChg chg="add mod">
          <ac:chgData name="Christian Morales LL." userId="acd2dd22fbae4b69" providerId="LiveId" clId="{324EA1C9-6342-4543-813B-47299E8BCBC1}" dt="2021-07-05T05:51:28.119" v="109"/>
          <ac:cxnSpMkLst>
            <pc:docMk/>
            <pc:sldMk cId="2522687491" sldId="1315"/>
            <ac:cxnSpMk id="77" creationId="{626F3929-7959-4107-BE3F-E23048168C84}"/>
          </ac:cxnSpMkLst>
        </pc:cxnChg>
        <pc:cxnChg chg="add mod">
          <ac:chgData name="Christian Morales LL." userId="acd2dd22fbae4b69" providerId="LiveId" clId="{324EA1C9-6342-4543-813B-47299E8BCBC1}" dt="2021-07-05T05:51:28.119" v="109"/>
          <ac:cxnSpMkLst>
            <pc:docMk/>
            <pc:sldMk cId="2522687491" sldId="1315"/>
            <ac:cxnSpMk id="78" creationId="{7789F03C-976B-4582-B0C0-E0673F582279}"/>
          </ac:cxnSpMkLst>
        </pc:cxnChg>
        <pc:cxnChg chg="add mod">
          <ac:chgData name="Christian Morales LL." userId="acd2dd22fbae4b69" providerId="LiveId" clId="{324EA1C9-6342-4543-813B-47299E8BCBC1}" dt="2021-07-05T05:51:28.119" v="109"/>
          <ac:cxnSpMkLst>
            <pc:docMk/>
            <pc:sldMk cId="2522687491" sldId="1315"/>
            <ac:cxnSpMk id="79" creationId="{8B53EA3F-5530-49A1-BE95-A0A199F3226B}"/>
          </ac:cxnSpMkLst>
        </pc:cxnChg>
        <pc:cxnChg chg="add mod">
          <ac:chgData name="Christian Morales LL." userId="acd2dd22fbae4b69" providerId="LiveId" clId="{324EA1C9-6342-4543-813B-47299E8BCBC1}" dt="2021-07-05T05:51:28.119" v="109"/>
          <ac:cxnSpMkLst>
            <pc:docMk/>
            <pc:sldMk cId="2522687491" sldId="1315"/>
            <ac:cxnSpMk id="86" creationId="{2E2BF1C7-7F4A-4170-9321-678BBA17E997}"/>
          </ac:cxnSpMkLst>
        </pc:cxnChg>
        <pc:cxnChg chg="add mod">
          <ac:chgData name="Christian Morales LL." userId="acd2dd22fbae4b69" providerId="LiveId" clId="{324EA1C9-6342-4543-813B-47299E8BCBC1}" dt="2021-07-05T05:51:28.119" v="109"/>
          <ac:cxnSpMkLst>
            <pc:docMk/>
            <pc:sldMk cId="2522687491" sldId="1315"/>
            <ac:cxnSpMk id="89" creationId="{06172F31-D057-4DA3-B966-4BB71C67B06D}"/>
          </ac:cxnSpMkLst>
        </pc:cxnChg>
        <pc:cxnChg chg="add mod">
          <ac:chgData name="Christian Morales LL." userId="acd2dd22fbae4b69" providerId="LiveId" clId="{324EA1C9-6342-4543-813B-47299E8BCBC1}" dt="2021-07-05T05:51:28.119" v="109"/>
          <ac:cxnSpMkLst>
            <pc:docMk/>
            <pc:sldMk cId="2522687491" sldId="1315"/>
            <ac:cxnSpMk id="92" creationId="{65705655-8477-4B84-8549-FD8000ABCBB2}"/>
          </ac:cxnSpMkLst>
        </pc:cxnChg>
      </pc:sldChg>
      <pc:sldChg chg="addSp delSp modSp add">
        <pc:chgData name="Christian Morales LL." userId="acd2dd22fbae4b69" providerId="LiveId" clId="{324EA1C9-6342-4543-813B-47299E8BCBC1}" dt="2021-07-05T05:52:06.647" v="113"/>
        <pc:sldMkLst>
          <pc:docMk/>
          <pc:sldMk cId="1816493904" sldId="1316"/>
        </pc:sldMkLst>
        <pc:spChg chg="mod">
          <ac:chgData name="Christian Morales LL." userId="acd2dd22fbae4b69" providerId="LiveId" clId="{324EA1C9-6342-4543-813B-47299E8BCBC1}" dt="2021-07-05T05:51:54.574" v="111"/>
          <ac:spMkLst>
            <pc:docMk/>
            <pc:sldMk cId="1816493904" sldId="1316"/>
            <ac:spMk id="2" creationId="{DAE8CE22-D57A-46DB-8E18-BF90756AAC20}"/>
          </ac:spMkLst>
        </pc:spChg>
        <pc:spChg chg="add mod">
          <ac:chgData name="Christian Morales LL." userId="acd2dd22fbae4b69" providerId="LiveId" clId="{324EA1C9-6342-4543-813B-47299E8BCBC1}" dt="2021-07-05T05:52:06.647" v="113"/>
          <ac:spMkLst>
            <pc:docMk/>
            <pc:sldMk cId="1816493904" sldId="1316"/>
            <ac:spMk id="47" creationId="{2CE2C59D-C241-4928-BCA7-ED139AF27DF7}"/>
          </ac:spMkLst>
        </pc:spChg>
        <pc:spChg chg="del">
          <ac:chgData name="Christian Morales LL." userId="acd2dd22fbae4b69" providerId="LiveId" clId="{324EA1C9-6342-4543-813B-47299E8BCBC1}" dt="2021-07-05T05:52:00.449" v="112" actId="478"/>
          <ac:spMkLst>
            <pc:docMk/>
            <pc:sldMk cId="1816493904" sldId="1316"/>
            <ac:spMk id="72" creationId="{0651744F-F83F-46D3-A3C9-10157C44C8DB}"/>
          </ac:spMkLst>
        </pc:spChg>
        <pc:spChg chg="del">
          <ac:chgData name="Christian Morales LL." userId="acd2dd22fbae4b69" providerId="LiveId" clId="{324EA1C9-6342-4543-813B-47299E8BCBC1}" dt="2021-07-05T05:52:00.449" v="112" actId="478"/>
          <ac:spMkLst>
            <pc:docMk/>
            <pc:sldMk cId="1816493904" sldId="1316"/>
            <ac:spMk id="73" creationId="{719A0125-C45A-4D8A-9C1E-D0DBF8E9E218}"/>
          </ac:spMkLst>
        </pc:spChg>
        <pc:spChg chg="del">
          <ac:chgData name="Christian Morales LL." userId="acd2dd22fbae4b69" providerId="LiveId" clId="{324EA1C9-6342-4543-813B-47299E8BCBC1}" dt="2021-07-05T05:52:00.449" v="112" actId="478"/>
          <ac:spMkLst>
            <pc:docMk/>
            <pc:sldMk cId="1816493904" sldId="1316"/>
            <ac:spMk id="75" creationId="{C0D39DF5-234B-40C6-8BC4-A304F472E8F4}"/>
          </ac:spMkLst>
        </pc:spChg>
        <pc:spChg chg="del">
          <ac:chgData name="Christian Morales LL." userId="acd2dd22fbae4b69" providerId="LiveId" clId="{324EA1C9-6342-4543-813B-47299E8BCBC1}" dt="2021-07-05T05:52:00.449" v="112" actId="478"/>
          <ac:spMkLst>
            <pc:docMk/>
            <pc:sldMk cId="1816493904" sldId="1316"/>
            <ac:spMk id="76" creationId="{E6FA62C6-48EC-41FE-8EB1-BB979BD19090}"/>
          </ac:spMkLst>
        </pc:spChg>
        <pc:spChg chg="del">
          <ac:chgData name="Christian Morales LL." userId="acd2dd22fbae4b69" providerId="LiveId" clId="{324EA1C9-6342-4543-813B-47299E8BCBC1}" dt="2021-07-05T05:52:00.449" v="112" actId="478"/>
          <ac:spMkLst>
            <pc:docMk/>
            <pc:sldMk cId="1816493904" sldId="1316"/>
            <ac:spMk id="81" creationId="{C43F2BE5-2227-45C4-B566-4D78E24B63BE}"/>
          </ac:spMkLst>
        </pc:spChg>
        <pc:spChg chg="del">
          <ac:chgData name="Christian Morales LL." userId="acd2dd22fbae4b69" providerId="LiveId" clId="{324EA1C9-6342-4543-813B-47299E8BCBC1}" dt="2021-07-05T05:52:00.449" v="112" actId="478"/>
          <ac:spMkLst>
            <pc:docMk/>
            <pc:sldMk cId="1816493904" sldId="1316"/>
            <ac:spMk id="83" creationId="{C399F261-3D1D-4D73-B480-78C06364535C}"/>
          </ac:spMkLst>
        </pc:spChg>
        <pc:spChg chg="del">
          <ac:chgData name="Christian Morales LL." userId="acd2dd22fbae4b69" providerId="LiveId" clId="{324EA1C9-6342-4543-813B-47299E8BCBC1}" dt="2021-07-05T05:52:00.449" v="112" actId="478"/>
          <ac:spMkLst>
            <pc:docMk/>
            <pc:sldMk cId="1816493904" sldId="1316"/>
            <ac:spMk id="85" creationId="{C543978A-A671-4B0E-A0F8-6D070145769B}"/>
          </ac:spMkLst>
        </pc:spChg>
        <pc:spChg chg="del">
          <ac:chgData name="Christian Morales LL." userId="acd2dd22fbae4b69" providerId="LiveId" clId="{324EA1C9-6342-4543-813B-47299E8BCBC1}" dt="2021-07-05T05:52:00.449" v="112" actId="478"/>
          <ac:spMkLst>
            <pc:docMk/>
            <pc:sldMk cId="1816493904" sldId="1316"/>
            <ac:spMk id="87" creationId="{38350BF0-CC4C-43E8-8EA5-01DB8D14520D}"/>
          </ac:spMkLst>
        </pc:spChg>
        <pc:spChg chg="del">
          <ac:chgData name="Christian Morales LL." userId="acd2dd22fbae4b69" providerId="LiveId" clId="{324EA1C9-6342-4543-813B-47299E8BCBC1}" dt="2021-07-05T05:52:00.449" v="112" actId="478"/>
          <ac:spMkLst>
            <pc:docMk/>
            <pc:sldMk cId="1816493904" sldId="1316"/>
            <ac:spMk id="90" creationId="{17534B89-0375-474D-84C1-33EBA6A34D60}"/>
          </ac:spMkLst>
        </pc:spChg>
        <pc:spChg chg="del">
          <ac:chgData name="Christian Morales LL." userId="acd2dd22fbae4b69" providerId="LiveId" clId="{324EA1C9-6342-4543-813B-47299E8BCBC1}" dt="2021-07-05T05:52:00.449" v="112" actId="478"/>
          <ac:spMkLst>
            <pc:docMk/>
            <pc:sldMk cId="1816493904" sldId="1316"/>
            <ac:spMk id="93" creationId="{67AF9A37-2A7D-410B-B72E-82EF65336F38}"/>
          </ac:spMkLst>
        </pc:spChg>
        <pc:spChg chg="del">
          <ac:chgData name="Christian Morales LL." userId="acd2dd22fbae4b69" providerId="LiveId" clId="{324EA1C9-6342-4543-813B-47299E8BCBC1}" dt="2021-07-05T05:52:00.449" v="112" actId="478"/>
          <ac:spMkLst>
            <pc:docMk/>
            <pc:sldMk cId="1816493904" sldId="1316"/>
            <ac:spMk id="96" creationId="{4A6ECF29-0A4B-4C69-A79C-A5E86BB452B5}"/>
          </ac:spMkLst>
        </pc:spChg>
        <pc:spChg chg="del">
          <ac:chgData name="Christian Morales LL." userId="acd2dd22fbae4b69" providerId="LiveId" clId="{324EA1C9-6342-4543-813B-47299E8BCBC1}" dt="2021-07-05T05:52:00.449" v="112" actId="478"/>
          <ac:spMkLst>
            <pc:docMk/>
            <pc:sldMk cId="1816493904" sldId="1316"/>
            <ac:spMk id="97" creationId="{F3118ABA-829B-46F8-BE2A-B9879B3BF7BE}"/>
          </ac:spMkLst>
        </pc:spChg>
        <pc:spChg chg="del">
          <ac:chgData name="Christian Morales LL." userId="acd2dd22fbae4b69" providerId="LiveId" clId="{324EA1C9-6342-4543-813B-47299E8BCBC1}" dt="2021-07-05T05:52:00.449" v="112" actId="478"/>
          <ac:spMkLst>
            <pc:docMk/>
            <pc:sldMk cId="1816493904" sldId="1316"/>
            <ac:spMk id="100" creationId="{03637194-D3D3-4833-AFCF-43A133DC24D9}"/>
          </ac:spMkLst>
        </pc:spChg>
        <pc:spChg chg="del">
          <ac:chgData name="Christian Morales LL." userId="acd2dd22fbae4b69" providerId="LiveId" clId="{324EA1C9-6342-4543-813B-47299E8BCBC1}" dt="2021-07-05T05:52:00.449" v="112" actId="478"/>
          <ac:spMkLst>
            <pc:docMk/>
            <pc:sldMk cId="1816493904" sldId="1316"/>
            <ac:spMk id="102" creationId="{E357E0BE-893F-4AC3-8FC3-45B3C39FCD6A}"/>
          </ac:spMkLst>
        </pc:spChg>
        <pc:spChg chg="del">
          <ac:chgData name="Christian Morales LL." userId="acd2dd22fbae4b69" providerId="LiveId" clId="{324EA1C9-6342-4543-813B-47299E8BCBC1}" dt="2021-07-05T05:52:00.449" v="112" actId="478"/>
          <ac:spMkLst>
            <pc:docMk/>
            <pc:sldMk cId="1816493904" sldId="1316"/>
            <ac:spMk id="104" creationId="{36AAF86B-C1B6-4247-A44C-19E313C9EC84}"/>
          </ac:spMkLst>
        </pc:spChg>
        <pc:spChg chg="del">
          <ac:chgData name="Christian Morales LL." userId="acd2dd22fbae4b69" providerId="LiveId" clId="{324EA1C9-6342-4543-813B-47299E8BCBC1}" dt="2021-07-05T05:52:00.449" v="112" actId="478"/>
          <ac:spMkLst>
            <pc:docMk/>
            <pc:sldMk cId="1816493904" sldId="1316"/>
            <ac:spMk id="105" creationId="{15D49D57-90C0-4655-950C-C32D3A540A8B}"/>
          </ac:spMkLst>
        </pc:spChg>
        <pc:spChg chg="del">
          <ac:chgData name="Christian Morales LL." userId="acd2dd22fbae4b69" providerId="LiveId" clId="{324EA1C9-6342-4543-813B-47299E8BCBC1}" dt="2021-07-05T05:52:00.449" v="112" actId="478"/>
          <ac:spMkLst>
            <pc:docMk/>
            <pc:sldMk cId="1816493904" sldId="1316"/>
            <ac:spMk id="108" creationId="{CE63563A-2187-4D85-8F09-BA60001E7EB2}"/>
          </ac:spMkLst>
        </pc:spChg>
        <pc:spChg chg="del">
          <ac:chgData name="Christian Morales LL." userId="acd2dd22fbae4b69" providerId="LiveId" clId="{324EA1C9-6342-4543-813B-47299E8BCBC1}" dt="2021-07-05T05:52:00.449" v="112" actId="478"/>
          <ac:spMkLst>
            <pc:docMk/>
            <pc:sldMk cId="1816493904" sldId="1316"/>
            <ac:spMk id="109" creationId="{100D4011-00D3-481A-86B6-82DD737FB64D}"/>
          </ac:spMkLst>
        </pc:spChg>
        <pc:spChg chg="del">
          <ac:chgData name="Christian Morales LL." userId="acd2dd22fbae4b69" providerId="LiveId" clId="{324EA1C9-6342-4543-813B-47299E8BCBC1}" dt="2021-07-05T05:52:00.449" v="112" actId="478"/>
          <ac:spMkLst>
            <pc:docMk/>
            <pc:sldMk cId="1816493904" sldId="1316"/>
            <ac:spMk id="110" creationId="{1BF0E953-2023-4C4E-BDC7-9CDC691A43E0}"/>
          </ac:spMkLst>
        </pc:spChg>
        <pc:spChg chg="del">
          <ac:chgData name="Christian Morales LL." userId="acd2dd22fbae4b69" providerId="LiveId" clId="{324EA1C9-6342-4543-813B-47299E8BCBC1}" dt="2021-07-05T05:52:00.449" v="112" actId="478"/>
          <ac:spMkLst>
            <pc:docMk/>
            <pc:sldMk cId="1816493904" sldId="1316"/>
            <ac:spMk id="111" creationId="{89068117-DD8E-44AF-9D56-442875C5DD4E}"/>
          </ac:spMkLst>
        </pc:spChg>
        <pc:spChg chg="del">
          <ac:chgData name="Christian Morales LL." userId="acd2dd22fbae4b69" providerId="LiveId" clId="{324EA1C9-6342-4543-813B-47299E8BCBC1}" dt="2021-07-05T05:52:00.449" v="112" actId="478"/>
          <ac:spMkLst>
            <pc:docMk/>
            <pc:sldMk cId="1816493904" sldId="1316"/>
            <ac:spMk id="112" creationId="{457CA301-0084-4974-BB5B-91D0F825483C}"/>
          </ac:spMkLst>
        </pc:spChg>
        <pc:spChg chg="del">
          <ac:chgData name="Christian Morales LL." userId="acd2dd22fbae4b69" providerId="LiveId" clId="{324EA1C9-6342-4543-813B-47299E8BCBC1}" dt="2021-07-05T05:52:00.449" v="112" actId="478"/>
          <ac:spMkLst>
            <pc:docMk/>
            <pc:sldMk cId="1816493904" sldId="1316"/>
            <ac:spMk id="113" creationId="{FF43242A-D2C7-490C-BD98-EEED2BA1C6DB}"/>
          </ac:spMkLst>
        </pc:spChg>
        <pc:picChg chg="add mod">
          <ac:chgData name="Christian Morales LL." userId="acd2dd22fbae4b69" providerId="LiveId" clId="{324EA1C9-6342-4543-813B-47299E8BCBC1}" dt="2021-07-05T05:52:06.647" v="113"/>
          <ac:picMkLst>
            <pc:docMk/>
            <pc:sldMk cId="1816493904" sldId="1316"/>
            <ac:picMk id="48" creationId="{2DAFF01D-8ABD-4EEF-9978-E1AF1682B00B}"/>
          </ac:picMkLst>
        </pc:picChg>
        <pc:picChg chg="del">
          <ac:chgData name="Christian Morales LL." userId="acd2dd22fbae4b69" providerId="LiveId" clId="{324EA1C9-6342-4543-813B-47299E8BCBC1}" dt="2021-07-05T05:52:00.449" v="112" actId="478"/>
          <ac:picMkLst>
            <pc:docMk/>
            <pc:sldMk cId="1816493904" sldId="1316"/>
            <ac:picMk id="71" creationId="{F8DA8E4E-3FF3-41CD-A997-4AC6C9B5E291}"/>
          </ac:picMkLst>
        </pc:picChg>
        <pc:picChg chg="del">
          <ac:chgData name="Christian Morales LL." userId="acd2dd22fbae4b69" providerId="LiveId" clId="{324EA1C9-6342-4543-813B-47299E8BCBC1}" dt="2021-07-05T05:52:00.449" v="112" actId="478"/>
          <ac:picMkLst>
            <pc:docMk/>
            <pc:sldMk cId="1816493904" sldId="1316"/>
            <ac:picMk id="74" creationId="{AAA8840D-519A-4D15-BFB8-56285EC1A497}"/>
          </ac:picMkLst>
        </pc:picChg>
        <pc:picChg chg="del">
          <ac:chgData name="Christian Morales LL." userId="acd2dd22fbae4b69" providerId="LiveId" clId="{324EA1C9-6342-4543-813B-47299E8BCBC1}" dt="2021-07-05T05:52:00.449" v="112" actId="478"/>
          <ac:picMkLst>
            <pc:docMk/>
            <pc:sldMk cId="1816493904" sldId="1316"/>
            <ac:picMk id="80" creationId="{7D07C7B4-7692-46C0-B5D5-9609AFFF2B43}"/>
          </ac:picMkLst>
        </pc:picChg>
        <pc:picChg chg="del">
          <ac:chgData name="Christian Morales LL." userId="acd2dd22fbae4b69" providerId="LiveId" clId="{324EA1C9-6342-4543-813B-47299E8BCBC1}" dt="2021-07-05T05:52:00.449" v="112" actId="478"/>
          <ac:picMkLst>
            <pc:docMk/>
            <pc:sldMk cId="1816493904" sldId="1316"/>
            <ac:picMk id="82" creationId="{CB89A64D-08C4-40F7-BDDB-1CDCC10101A1}"/>
          </ac:picMkLst>
        </pc:picChg>
        <pc:picChg chg="del">
          <ac:chgData name="Christian Morales LL." userId="acd2dd22fbae4b69" providerId="LiveId" clId="{324EA1C9-6342-4543-813B-47299E8BCBC1}" dt="2021-07-05T05:52:00.449" v="112" actId="478"/>
          <ac:picMkLst>
            <pc:docMk/>
            <pc:sldMk cId="1816493904" sldId="1316"/>
            <ac:picMk id="84" creationId="{53AAC09D-CB88-4E2A-B524-4C79D3AB74F0}"/>
          </ac:picMkLst>
        </pc:picChg>
        <pc:picChg chg="del">
          <ac:chgData name="Christian Morales LL." userId="acd2dd22fbae4b69" providerId="LiveId" clId="{324EA1C9-6342-4543-813B-47299E8BCBC1}" dt="2021-07-05T05:52:00.449" v="112" actId="478"/>
          <ac:picMkLst>
            <pc:docMk/>
            <pc:sldMk cId="1816493904" sldId="1316"/>
            <ac:picMk id="88" creationId="{D9C1D243-2FB0-4DFB-A174-210998590534}"/>
          </ac:picMkLst>
        </pc:picChg>
        <pc:picChg chg="del">
          <ac:chgData name="Christian Morales LL." userId="acd2dd22fbae4b69" providerId="LiveId" clId="{324EA1C9-6342-4543-813B-47299E8BCBC1}" dt="2021-07-05T05:52:00.449" v="112" actId="478"/>
          <ac:picMkLst>
            <pc:docMk/>
            <pc:sldMk cId="1816493904" sldId="1316"/>
            <ac:picMk id="91" creationId="{54F488C2-5492-449C-A0FB-12DF050DDA85}"/>
          </ac:picMkLst>
        </pc:picChg>
        <pc:picChg chg="del">
          <ac:chgData name="Christian Morales LL." userId="acd2dd22fbae4b69" providerId="LiveId" clId="{324EA1C9-6342-4543-813B-47299E8BCBC1}" dt="2021-07-05T05:52:00.449" v="112" actId="478"/>
          <ac:picMkLst>
            <pc:docMk/>
            <pc:sldMk cId="1816493904" sldId="1316"/>
            <ac:picMk id="94" creationId="{2D4DCF9F-0FD0-4FBE-B16E-C5C0648672EB}"/>
          </ac:picMkLst>
        </pc:picChg>
        <pc:picChg chg="del">
          <ac:chgData name="Christian Morales LL." userId="acd2dd22fbae4b69" providerId="LiveId" clId="{324EA1C9-6342-4543-813B-47299E8BCBC1}" dt="2021-07-05T05:52:00.449" v="112" actId="478"/>
          <ac:picMkLst>
            <pc:docMk/>
            <pc:sldMk cId="1816493904" sldId="1316"/>
            <ac:picMk id="95" creationId="{5A56B6B3-AEC1-4E07-8337-FF17016AA9D2}"/>
          </ac:picMkLst>
        </pc:picChg>
        <pc:picChg chg="del">
          <ac:chgData name="Christian Morales LL." userId="acd2dd22fbae4b69" providerId="LiveId" clId="{324EA1C9-6342-4543-813B-47299E8BCBC1}" dt="2021-07-05T05:52:00.449" v="112" actId="478"/>
          <ac:picMkLst>
            <pc:docMk/>
            <pc:sldMk cId="1816493904" sldId="1316"/>
            <ac:picMk id="98" creationId="{6E404BD0-A2D8-4729-95F5-EEE6D4794826}"/>
          </ac:picMkLst>
        </pc:picChg>
        <pc:picChg chg="del">
          <ac:chgData name="Christian Morales LL." userId="acd2dd22fbae4b69" providerId="LiveId" clId="{324EA1C9-6342-4543-813B-47299E8BCBC1}" dt="2021-07-05T05:52:00.449" v="112" actId="478"/>
          <ac:picMkLst>
            <pc:docMk/>
            <pc:sldMk cId="1816493904" sldId="1316"/>
            <ac:picMk id="99" creationId="{2D0BAA4E-39A1-4839-BDE9-60B585E7353B}"/>
          </ac:picMkLst>
        </pc:picChg>
        <pc:picChg chg="del">
          <ac:chgData name="Christian Morales LL." userId="acd2dd22fbae4b69" providerId="LiveId" clId="{324EA1C9-6342-4543-813B-47299E8BCBC1}" dt="2021-07-05T05:52:00.449" v="112" actId="478"/>
          <ac:picMkLst>
            <pc:docMk/>
            <pc:sldMk cId="1816493904" sldId="1316"/>
            <ac:picMk id="101" creationId="{62F30A69-67E4-4301-9D48-73406934988F}"/>
          </ac:picMkLst>
        </pc:picChg>
        <pc:picChg chg="del">
          <ac:chgData name="Christian Morales LL." userId="acd2dd22fbae4b69" providerId="LiveId" clId="{324EA1C9-6342-4543-813B-47299E8BCBC1}" dt="2021-07-05T05:52:00.449" v="112" actId="478"/>
          <ac:picMkLst>
            <pc:docMk/>
            <pc:sldMk cId="1816493904" sldId="1316"/>
            <ac:picMk id="103" creationId="{F353C61D-6E68-4D93-9713-D98F72C1ADDD}"/>
          </ac:picMkLst>
        </pc:picChg>
        <pc:picChg chg="del">
          <ac:chgData name="Christian Morales LL." userId="acd2dd22fbae4b69" providerId="LiveId" clId="{324EA1C9-6342-4543-813B-47299E8BCBC1}" dt="2021-07-05T05:52:00.449" v="112" actId="478"/>
          <ac:picMkLst>
            <pc:docMk/>
            <pc:sldMk cId="1816493904" sldId="1316"/>
            <ac:picMk id="106" creationId="{714D2FF2-86E0-4E13-8CF7-2166D7E15D10}"/>
          </ac:picMkLst>
        </pc:picChg>
        <pc:picChg chg="del">
          <ac:chgData name="Christian Morales LL." userId="acd2dd22fbae4b69" providerId="LiveId" clId="{324EA1C9-6342-4543-813B-47299E8BCBC1}" dt="2021-07-05T05:52:00.449" v="112" actId="478"/>
          <ac:picMkLst>
            <pc:docMk/>
            <pc:sldMk cId="1816493904" sldId="1316"/>
            <ac:picMk id="107" creationId="{3B2433E1-F5AF-4ABD-89C4-A54FA0219D90}"/>
          </ac:picMkLst>
        </pc:picChg>
        <pc:cxnChg chg="del">
          <ac:chgData name="Christian Morales LL." userId="acd2dd22fbae4b69" providerId="LiveId" clId="{324EA1C9-6342-4543-813B-47299E8BCBC1}" dt="2021-07-05T05:52:00.449" v="112" actId="478"/>
          <ac:cxnSpMkLst>
            <pc:docMk/>
            <pc:sldMk cId="1816493904" sldId="1316"/>
            <ac:cxnSpMk id="77" creationId="{626F3929-7959-4107-BE3F-E23048168C84}"/>
          </ac:cxnSpMkLst>
        </pc:cxnChg>
        <pc:cxnChg chg="del">
          <ac:chgData name="Christian Morales LL." userId="acd2dd22fbae4b69" providerId="LiveId" clId="{324EA1C9-6342-4543-813B-47299E8BCBC1}" dt="2021-07-05T05:52:00.449" v="112" actId="478"/>
          <ac:cxnSpMkLst>
            <pc:docMk/>
            <pc:sldMk cId="1816493904" sldId="1316"/>
            <ac:cxnSpMk id="78" creationId="{7789F03C-976B-4582-B0C0-E0673F582279}"/>
          </ac:cxnSpMkLst>
        </pc:cxnChg>
        <pc:cxnChg chg="del">
          <ac:chgData name="Christian Morales LL." userId="acd2dd22fbae4b69" providerId="LiveId" clId="{324EA1C9-6342-4543-813B-47299E8BCBC1}" dt="2021-07-05T05:52:00.449" v="112" actId="478"/>
          <ac:cxnSpMkLst>
            <pc:docMk/>
            <pc:sldMk cId="1816493904" sldId="1316"/>
            <ac:cxnSpMk id="79" creationId="{8B53EA3F-5530-49A1-BE95-A0A199F3226B}"/>
          </ac:cxnSpMkLst>
        </pc:cxnChg>
        <pc:cxnChg chg="del">
          <ac:chgData name="Christian Morales LL." userId="acd2dd22fbae4b69" providerId="LiveId" clId="{324EA1C9-6342-4543-813B-47299E8BCBC1}" dt="2021-07-05T05:52:00.449" v="112" actId="478"/>
          <ac:cxnSpMkLst>
            <pc:docMk/>
            <pc:sldMk cId="1816493904" sldId="1316"/>
            <ac:cxnSpMk id="86" creationId="{2E2BF1C7-7F4A-4170-9321-678BBA17E997}"/>
          </ac:cxnSpMkLst>
        </pc:cxnChg>
        <pc:cxnChg chg="del">
          <ac:chgData name="Christian Morales LL." userId="acd2dd22fbae4b69" providerId="LiveId" clId="{324EA1C9-6342-4543-813B-47299E8BCBC1}" dt="2021-07-05T05:52:00.449" v="112" actId="478"/>
          <ac:cxnSpMkLst>
            <pc:docMk/>
            <pc:sldMk cId="1816493904" sldId="1316"/>
            <ac:cxnSpMk id="89" creationId="{06172F31-D057-4DA3-B966-4BB71C67B06D}"/>
          </ac:cxnSpMkLst>
        </pc:cxnChg>
        <pc:cxnChg chg="del">
          <ac:chgData name="Christian Morales LL." userId="acd2dd22fbae4b69" providerId="LiveId" clId="{324EA1C9-6342-4543-813B-47299E8BCBC1}" dt="2021-07-05T05:52:00.449" v="112" actId="478"/>
          <ac:cxnSpMkLst>
            <pc:docMk/>
            <pc:sldMk cId="1816493904" sldId="1316"/>
            <ac:cxnSpMk id="92" creationId="{65705655-8477-4B84-8549-FD8000ABCBB2}"/>
          </ac:cxnSpMkLst>
        </pc:cxnChg>
      </pc:sldChg>
      <pc:sldChg chg="addSp delSp modSp add mod">
        <pc:chgData name="Christian Morales LL." userId="acd2dd22fbae4b69" providerId="LiveId" clId="{324EA1C9-6342-4543-813B-47299E8BCBC1}" dt="2021-07-05T05:56:46.668" v="124" actId="1076"/>
        <pc:sldMkLst>
          <pc:docMk/>
          <pc:sldMk cId="2399824520" sldId="1317"/>
        </pc:sldMkLst>
        <pc:spChg chg="mod">
          <ac:chgData name="Christian Morales LL." userId="acd2dd22fbae4b69" providerId="LiveId" clId="{324EA1C9-6342-4543-813B-47299E8BCBC1}" dt="2021-07-05T05:56:08.403" v="115"/>
          <ac:spMkLst>
            <pc:docMk/>
            <pc:sldMk cId="2399824520" sldId="1317"/>
            <ac:spMk id="2" creationId="{DAE8CE22-D57A-46DB-8E18-BF90756AAC20}"/>
          </ac:spMkLst>
        </pc:spChg>
        <pc:spChg chg="add mod">
          <ac:chgData name="Christian Morales LL." userId="acd2dd22fbae4b69" providerId="LiveId" clId="{324EA1C9-6342-4543-813B-47299E8BCBC1}" dt="2021-07-05T05:56:23.253" v="118" actId="1076"/>
          <ac:spMkLst>
            <pc:docMk/>
            <pc:sldMk cId="2399824520" sldId="1317"/>
            <ac:spMk id="6" creationId="{F48A58C6-88E1-4AE3-8526-CD09440061CB}"/>
          </ac:spMkLst>
        </pc:spChg>
        <pc:spChg chg="add mod">
          <ac:chgData name="Christian Morales LL." userId="acd2dd22fbae4b69" providerId="LiveId" clId="{324EA1C9-6342-4543-813B-47299E8BCBC1}" dt="2021-07-05T05:56:45.251" v="123" actId="1076"/>
          <ac:spMkLst>
            <pc:docMk/>
            <pc:sldMk cId="2399824520" sldId="1317"/>
            <ac:spMk id="8" creationId="{746996EF-77FB-4B7E-A8C8-32087E3586A1}"/>
          </ac:spMkLst>
        </pc:spChg>
        <pc:spChg chg="del">
          <ac:chgData name="Christian Morales LL." userId="acd2dd22fbae4b69" providerId="LiveId" clId="{324EA1C9-6342-4543-813B-47299E8BCBC1}" dt="2021-07-05T05:56:13.504" v="116" actId="478"/>
          <ac:spMkLst>
            <pc:docMk/>
            <pc:sldMk cId="2399824520" sldId="1317"/>
            <ac:spMk id="47" creationId="{2CE2C59D-C241-4928-BCA7-ED139AF27DF7}"/>
          </ac:spMkLst>
        </pc:spChg>
        <pc:picChg chg="add mod">
          <ac:chgData name="Christian Morales LL." userId="acd2dd22fbae4b69" providerId="LiveId" clId="{324EA1C9-6342-4543-813B-47299E8BCBC1}" dt="2021-07-05T05:56:23.253" v="118" actId="1076"/>
          <ac:picMkLst>
            <pc:docMk/>
            <pc:sldMk cId="2399824520" sldId="1317"/>
            <ac:picMk id="7" creationId="{8D9E7856-68F5-4BA2-926D-2C63FB5E7DBE}"/>
          </ac:picMkLst>
        </pc:picChg>
        <pc:picChg chg="add mod">
          <ac:chgData name="Christian Morales LL." userId="acd2dd22fbae4b69" providerId="LiveId" clId="{324EA1C9-6342-4543-813B-47299E8BCBC1}" dt="2021-07-05T05:56:46.668" v="124" actId="1076"/>
          <ac:picMkLst>
            <pc:docMk/>
            <pc:sldMk cId="2399824520" sldId="1317"/>
            <ac:picMk id="9" creationId="{D6D6323E-DADF-4B0B-9939-E23F07216D1D}"/>
          </ac:picMkLst>
        </pc:picChg>
        <pc:picChg chg="del">
          <ac:chgData name="Christian Morales LL." userId="acd2dd22fbae4b69" providerId="LiveId" clId="{324EA1C9-6342-4543-813B-47299E8BCBC1}" dt="2021-07-05T05:56:13.504" v="116" actId="478"/>
          <ac:picMkLst>
            <pc:docMk/>
            <pc:sldMk cId="2399824520" sldId="1317"/>
            <ac:picMk id="48" creationId="{2DAFF01D-8ABD-4EEF-9978-E1AF1682B00B}"/>
          </ac:picMkLst>
        </pc:picChg>
      </pc:sldChg>
    </pc:docChg>
  </pc:docChgLst>
  <pc:docChgLst>
    <pc:chgData name="Desarrollo Curricular" clId="Web-{B7DFFAD3-7D6E-48D4-9AB2-3DDB625B36D8}"/>
    <pc:docChg chg="modSld">
      <pc:chgData name="Desarrollo Curricular" userId="" providerId="" clId="Web-{B7DFFAD3-7D6E-48D4-9AB2-3DDB625B36D8}" dt="2021-05-31T22:26:43.093" v="1" actId="20577"/>
      <pc:docMkLst>
        <pc:docMk/>
      </pc:docMkLst>
      <pc:sldChg chg="modSp">
        <pc:chgData name="Desarrollo Curricular" userId="" providerId="" clId="Web-{B7DFFAD3-7D6E-48D4-9AB2-3DDB625B36D8}" dt="2021-05-31T22:26:43.093" v="1" actId="20577"/>
        <pc:sldMkLst>
          <pc:docMk/>
          <pc:sldMk cId="4227363741" sldId="260"/>
        </pc:sldMkLst>
        <pc:spChg chg="mod">
          <ac:chgData name="Desarrollo Curricular" userId="" providerId="" clId="Web-{B7DFFAD3-7D6E-48D4-9AB2-3DDB625B36D8}" dt="2021-05-31T22:26:43.093" v="1" actId="20577"/>
          <ac:spMkLst>
            <pc:docMk/>
            <pc:sldMk cId="4227363741" sldId="260"/>
            <ac:spMk id="2" creationId="{51FB5928-6A9D-4A40-A59B-3E296900738E}"/>
          </ac:spMkLst>
        </pc:spChg>
      </pc:sldChg>
    </pc:docChg>
  </pc:docChgLst>
  <pc:docChgLst>
    <pc:chgData name="Christian Morales LL." userId="acd2dd22fbae4b69" providerId="LiveId" clId="{DB99C404-EC06-457C-BB16-AD0136894115}"/>
    <pc:docChg chg="custSel addSld modSld">
      <pc:chgData name="Christian Morales LL." userId="acd2dd22fbae4b69" providerId="LiveId" clId="{DB99C404-EC06-457C-BB16-AD0136894115}" dt="2021-07-02T04:33:43.190" v="370" actId="207"/>
      <pc:docMkLst>
        <pc:docMk/>
      </pc:docMkLst>
      <pc:sldChg chg="modSp mod">
        <pc:chgData name="Christian Morales LL." userId="acd2dd22fbae4b69" providerId="LiveId" clId="{DB99C404-EC06-457C-BB16-AD0136894115}" dt="2021-06-30T04:25:44.447" v="13" actId="20577"/>
        <pc:sldMkLst>
          <pc:docMk/>
          <pc:sldMk cId="4227363741" sldId="260"/>
        </pc:sldMkLst>
        <pc:spChg chg="mod">
          <ac:chgData name="Christian Morales LL." userId="acd2dd22fbae4b69" providerId="LiveId" clId="{DB99C404-EC06-457C-BB16-AD0136894115}" dt="2021-06-30T04:25:44.447" v="13" actId="20577"/>
          <ac:spMkLst>
            <pc:docMk/>
            <pc:sldMk cId="4227363741" sldId="260"/>
            <ac:spMk id="2" creationId="{51FB5928-6A9D-4A40-A59B-3E296900738E}"/>
          </ac:spMkLst>
        </pc:spChg>
        <pc:spChg chg="mod">
          <ac:chgData name="Christian Morales LL." userId="acd2dd22fbae4b69" providerId="LiveId" clId="{DB99C404-EC06-457C-BB16-AD0136894115}" dt="2021-06-30T04:24:31.364" v="0"/>
          <ac:spMkLst>
            <pc:docMk/>
            <pc:sldMk cId="4227363741" sldId="260"/>
            <ac:spMk id="5" creationId="{23326476-26BC-4601-BA5C-82F109F888DC}"/>
          </ac:spMkLst>
        </pc:spChg>
      </pc:sldChg>
      <pc:sldChg chg="modSp mod">
        <pc:chgData name="Christian Morales LL." userId="acd2dd22fbae4b69" providerId="LiveId" clId="{DB99C404-EC06-457C-BB16-AD0136894115}" dt="2021-06-30T04:27:10.790" v="28"/>
        <pc:sldMkLst>
          <pc:docMk/>
          <pc:sldMk cId="2866921917" sldId="563"/>
        </pc:sldMkLst>
        <pc:spChg chg="mod">
          <ac:chgData name="Christian Morales LL." userId="acd2dd22fbae4b69" providerId="LiveId" clId="{DB99C404-EC06-457C-BB16-AD0136894115}" dt="2021-06-30T04:27:10.790" v="28"/>
          <ac:spMkLst>
            <pc:docMk/>
            <pc:sldMk cId="2866921917" sldId="563"/>
            <ac:spMk id="2" creationId="{7273257F-D179-0F4C-B01F-BB2035DAEC54}"/>
          </ac:spMkLst>
        </pc:spChg>
      </pc:sldChg>
      <pc:sldChg chg="modSp mod">
        <pc:chgData name="Christian Morales LL." userId="acd2dd22fbae4b69" providerId="LiveId" clId="{DB99C404-EC06-457C-BB16-AD0136894115}" dt="2021-06-30T04:26:53.970" v="27" actId="20577"/>
        <pc:sldMkLst>
          <pc:docMk/>
          <pc:sldMk cId="1026487" sldId="564"/>
        </pc:sldMkLst>
        <pc:spChg chg="mod">
          <ac:chgData name="Christian Morales LL." userId="acd2dd22fbae4b69" providerId="LiveId" clId="{DB99C404-EC06-457C-BB16-AD0136894115}" dt="2021-06-30T04:25:56.103" v="17" actId="27636"/>
          <ac:spMkLst>
            <pc:docMk/>
            <pc:sldMk cId="1026487" sldId="564"/>
            <ac:spMk id="2" creationId="{69470D82-C3C2-4243-B13D-0D81D2A1113E}"/>
          </ac:spMkLst>
        </pc:spChg>
        <pc:spChg chg="mod">
          <ac:chgData name="Christian Morales LL." userId="acd2dd22fbae4b69" providerId="LiveId" clId="{DB99C404-EC06-457C-BB16-AD0136894115}" dt="2021-06-30T04:26:53.970" v="27" actId="20577"/>
          <ac:spMkLst>
            <pc:docMk/>
            <pc:sldMk cId="1026487" sldId="564"/>
            <ac:spMk id="5" creationId="{079F80E9-C8D2-8B42-B481-B910D99A780C}"/>
          </ac:spMkLst>
        </pc:spChg>
      </pc:sldChg>
      <pc:sldChg chg="addSp delSp modSp mod">
        <pc:chgData name="Christian Morales LL." userId="acd2dd22fbae4b69" providerId="LiveId" clId="{DB99C404-EC06-457C-BB16-AD0136894115}" dt="2021-07-02T04:33:36.691" v="369" actId="207"/>
        <pc:sldMkLst>
          <pc:docMk/>
          <pc:sldMk cId="4066532655" sldId="585"/>
        </pc:sldMkLst>
        <pc:spChg chg="del">
          <ac:chgData name="Christian Morales LL." userId="acd2dd22fbae4b69" providerId="LiveId" clId="{DB99C404-EC06-457C-BB16-AD0136894115}" dt="2021-06-30T06:14:25.649" v="33" actId="478"/>
          <ac:spMkLst>
            <pc:docMk/>
            <pc:sldMk cId="4066532655" sldId="585"/>
            <ac:spMk id="2" creationId="{CDAE26F3-17B7-3A45-84B2-3574E3E55628}"/>
          </ac:spMkLst>
        </pc:spChg>
        <pc:spChg chg="mod">
          <ac:chgData name="Christian Morales LL." userId="acd2dd22fbae4b69" providerId="LiveId" clId="{DB99C404-EC06-457C-BB16-AD0136894115}" dt="2021-07-02T04:33:36.691" v="369" actId="207"/>
          <ac:spMkLst>
            <pc:docMk/>
            <pc:sldMk cId="4066532655" sldId="585"/>
            <ac:spMk id="3" creationId="{4AB43E85-BCAE-3E49-9568-7449B516A171}"/>
          </ac:spMkLst>
        </pc:spChg>
        <pc:spChg chg="mod">
          <ac:chgData name="Christian Morales LL." userId="acd2dd22fbae4b69" providerId="LiveId" clId="{DB99C404-EC06-457C-BB16-AD0136894115}" dt="2021-06-30T04:28:01.296" v="29"/>
          <ac:spMkLst>
            <pc:docMk/>
            <pc:sldMk cId="4066532655" sldId="585"/>
            <ac:spMk id="4" creationId="{453C5A2C-3996-1D48-B74B-5AE595806D88}"/>
          </ac:spMkLst>
        </pc:spChg>
        <pc:spChg chg="add del mod">
          <ac:chgData name="Christian Morales LL." userId="acd2dd22fbae4b69" providerId="LiveId" clId="{DB99C404-EC06-457C-BB16-AD0136894115}" dt="2021-06-30T06:14:27.497" v="34" actId="478"/>
          <ac:spMkLst>
            <pc:docMk/>
            <pc:sldMk cId="4066532655" sldId="585"/>
            <ac:spMk id="6" creationId="{949E5677-83A9-4B51-9DA7-A30C1036EF89}"/>
          </ac:spMkLst>
        </pc:spChg>
        <pc:spChg chg="add mod">
          <ac:chgData name="Christian Morales LL." userId="acd2dd22fbae4b69" providerId="LiveId" clId="{DB99C404-EC06-457C-BB16-AD0136894115}" dt="2021-06-30T06:14:28.162" v="35"/>
          <ac:spMkLst>
            <pc:docMk/>
            <pc:sldMk cId="4066532655" sldId="585"/>
            <ac:spMk id="7" creationId="{AA895CB9-51C1-4AFB-BF7A-37ABF1EFF1DA}"/>
          </ac:spMkLst>
        </pc:spChg>
        <pc:picChg chg="add mod">
          <ac:chgData name="Christian Morales LL." userId="acd2dd22fbae4b69" providerId="LiveId" clId="{DB99C404-EC06-457C-BB16-AD0136894115}" dt="2021-06-30T06:14:28.162" v="35"/>
          <ac:picMkLst>
            <pc:docMk/>
            <pc:sldMk cId="4066532655" sldId="585"/>
            <ac:picMk id="8" creationId="{715879FD-F6D0-43B9-9FD4-09E276E40528}"/>
          </ac:picMkLst>
        </pc:picChg>
      </pc:sldChg>
      <pc:sldChg chg="modSp mod">
        <pc:chgData name="Christian Morales LL." userId="acd2dd22fbae4b69" providerId="LiveId" clId="{DB99C404-EC06-457C-BB16-AD0136894115}" dt="2021-06-30T06:31:52.428" v="318" actId="12"/>
        <pc:sldMkLst>
          <pc:docMk/>
          <pc:sldMk cId="963236813" sldId="621"/>
        </pc:sldMkLst>
        <pc:spChg chg="mod">
          <ac:chgData name="Christian Morales LL." userId="acd2dd22fbae4b69" providerId="LiveId" clId="{DB99C404-EC06-457C-BB16-AD0136894115}" dt="2021-06-30T06:31:52.428" v="318" actId="12"/>
          <ac:spMkLst>
            <pc:docMk/>
            <pc:sldMk cId="963236813" sldId="621"/>
            <ac:spMk id="2" creationId="{2543C3BF-6F49-134E-B600-33E11315630D}"/>
          </ac:spMkLst>
        </pc:spChg>
        <pc:spChg chg="mod">
          <ac:chgData name="Christian Morales LL." userId="acd2dd22fbae4b69" providerId="LiveId" clId="{DB99C404-EC06-457C-BB16-AD0136894115}" dt="2021-06-30T04:28:09.759" v="32"/>
          <ac:spMkLst>
            <pc:docMk/>
            <pc:sldMk cId="963236813" sldId="621"/>
            <ac:spMk id="7" creationId="{12D05771-930D-E741-8F52-E6D34754458E}"/>
          </ac:spMkLst>
        </pc:spChg>
      </pc:sldChg>
      <pc:sldChg chg="addSp delSp modSp mod">
        <pc:chgData name="Christian Morales LL." userId="acd2dd22fbae4b69" providerId="LiveId" clId="{DB99C404-EC06-457C-BB16-AD0136894115}" dt="2021-06-30T06:15:12.028" v="46"/>
        <pc:sldMkLst>
          <pc:docMk/>
          <pc:sldMk cId="4008424102" sldId="622"/>
        </pc:sldMkLst>
        <pc:spChg chg="del mod">
          <ac:chgData name="Christian Morales LL." userId="acd2dd22fbae4b69" providerId="LiveId" clId="{DB99C404-EC06-457C-BB16-AD0136894115}" dt="2021-06-30T06:15:09.036" v="44" actId="478"/>
          <ac:spMkLst>
            <pc:docMk/>
            <pc:sldMk cId="4008424102" sldId="622"/>
            <ac:spMk id="2" creationId="{CDAE26F3-17B7-3A45-84B2-3574E3E55628}"/>
          </ac:spMkLst>
        </pc:spChg>
        <pc:spChg chg="del mod">
          <ac:chgData name="Christian Morales LL." userId="acd2dd22fbae4b69" providerId="LiveId" clId="{DB99C404-EC06-457C-BB16-AD0136894115}" dt="2021-06-30T06:15:05.268" v="42" actId="478"/>
          <ac:spMkLst>
            <pc:docMk/>
            <pc:sldMk cId="4008424102" sldId="622"/>
            <ac:spMk id="3" creationId="{4AB43E85-BCAE-3E49-9568-7449B516A171}"/>
          </ac:spMkLst>
        </pc:spChg>
        <pc:spChg chg="del mod">
          <ac:chgData name="Christian Morales LL." userId="acd2dd22fbae4b69" providerId="LiveId" clId="{DB99C404-EC06-457C-BB16-AD0136894115}" dt="2021-06-30T06:15:11.415" v="45" actId="478"/>
          <ac:spMkLst>
            <pc:docMk/>
            <pc:sldMk cId="4008424102" sldId="622"/>
            <ac:spMk id="4" creationId="{453C5A2C-3996-1D48-B74B-5AE595806D88}"/>
          </ac:spMkLst>
        </pc:spChg>
        <pc:spChg chg="add mod">
          <ac:chgData name="Christian Morales LL." userId="acd2dd22fbae4b69" providerId="LiveId" clId="{DB99C404-EC06-457C-BB16-AD0136894115}" dt="2021-06-30T06:15:12.028" v="46"/>
          <ac:spMkLst>
            <pc:docMk/>
            <pc:sldMk cId="4008424102" sldId="622"/>
            <ac:spMk id="6" creationId="{558B4BB5-9AAC-4FA0-B9BB-3BD115230DB1}"/>
          </ac:spMkLst>
        </pc:spChg>
        <pc:graphicFrameChg chg="add mod">
          <ac:chgData name="Christian Morales LL." userId="acd2dd22fbae4b69" providerId="LiveId" clId="{DB99C404-EC06-457C-BB16-AD0136894115}" dt="2021-06-30T06:15:12.028" v="46"/>
          <ac:graphicFrameMkLst>
            <pc:docMk/>
            <pc:sldMk cId="4008424102" sldId="622"/>
            <ac:graphicFrameMk id="5" creationId="{EEB7583B-76CB-4D9F-95CC-46D99EDFCFCD}"/>
          </ac:graphicFrameMkLst>
        </pc:graphicFrameChg>
      </pc:sldChg>
      <pc:sldChg chg="addSp delSp modSp mod modAnim">
        <pc:chgData name="Christian Morales LL." userId="acd2dd22fbae4b69" providerId="LiveId" clId="{DB99C404-EC06-457C-BB16-AD0136894115}" dt="2021-07-02T04:33:43.190" v="370" actId="207"/>
        <pc:sldMkLst>
          <pc:docMk/>
          <pc:sldMk cId="3801035520" sldId="623"/>
        </pc:sldMkLst>
        <pc:spChg chg="del">
          <ac:chgData name="Christian Morales LL." userId="acd2dd22fbae4b69" providerId="LiveId" clId="{DB99C404-EC06-457C-BB16-AD0136894115}" dt="2021-06-30T06:15:36.060" v="51" actId="478"/>
          <ac:spMkLst>
            <pc:docMk/>
            <pc:sldMk cId="3801035520" sldId="623"/>
            <ac:spMk id="2" creationId="{CDAE26F3-17B7-3A45-84B2-3574E3E55628}"/>
          </ac:spMkLst>
        </pc:spChg>
        <pc:spChg chg="mod">
          <ac:chgData name="Christian Morales LL." userId="acd2dd22fbae4b69" providerId="LiveId" clId="{DB99C404-EC06-457C-BB16-AD0136894115}" dt="2021-07-02T04:33:43.190" v="370" actId="207"/>
          <ac:spMkLst>
            <pc:docMk/>
            <pc:sldMk cId="3801035520" sldId="623"/>
            <ac:spMk id="3" creationId="{4AB43E85-BCAE-3E49-9568-7449B516A171}"/>
          </ac:spMkLst>
        </pc:spChg>
        <pc:spChg chg="mod">
          <ac:chgData name="Christian Morales LL." userId="acd2dd22fbae4b69" providerId="LiveId" clId="{DB99C404-EC06-457C-BB16-AD0136894115}" dt="2021-06-30T04:28:06.427" v="31"/>
          <ac:spMkLst>
            <pc:docMk/>
            <pc:sldMk cId="3801035520" sldId="623"/>
            <ac:spMk id="4" creationId="{453C5A2C-3996-1D48-B74B-5AE595806D88}"/>
          </ac:spMkLst>
        </pc:spChg>
        <pc:spChg chg="add del mod">
          <ac:chgData name="Christian Morales LL." userId="acd2dd22fbae4b69" providerId="LiveId" clId="{DB99C404-EC06-457C-BB16-AD0136894115}" dt="2021-06-30T06:15:39.707" v="52" actId="478"/>
          <ac:spMkLst>
            <pc:docMk/>
            <pc:sldMk cId="3801035520" sldId="623"/>
            <ac:spMk id="6" creationId="{4C633869-411A-4F88-BB49-B458ABD5778E}"/>
          </ac:spMkLst>
        </pc:spChg>
        <pc:spChg chg="add mod">
          <ac:chgData name="Christian Morales LL." userId="acd2dd22fbae4b69" providerId="LiveId" clId="{DB99C404-EC06-457C-BB16-AD0136894115}" dt="2021-06-30T06:15:40.445" v="53"/>
          <ac:spMkLst>
            <pc:docMk/>
            <pc:sldMk cId="3801035520" sldId="623"/>
            <ac:spMk id="7" creationId="{751CEEC3-D840-4D2C-9824-BF01907A5C26}"/>
          </ac:spMkLst>
        </pc:spChg>
        <pc:spChg chg="add mod">
          <ac:chgData name="Christian Morales LL." userId="acd2dd22fbae4b69" providerId="LiveId" clId="{DB99C404-EC06-457C-BB16-AD0136894115}" dt="2021-06-30T06:15:40.445" v="53"/>
          <ac:spMkLst>
            <pc:docMk/>
            <pc:sldMk cId="3801035520" sldId="623"/>
            <ac:spMk id="8" creationId="{C8FCF865-3BAE-4F2E-BFA5-D6433B11B077}"/>
          </ac:spMkLst>
        </pc:spChg>
        <pc:spChg chg="mod">
          <ac:chgData name="Christian Morales LL." userId="acd2dd22fbae4b69" providerId="LiveId" clId="{DB99C404-EC06-457C-BB16-AD0136894115}" dt="2021-06-30T06:15:40.445" v="53"/>
          <ac:spMkLst>
            <pc:docMk/>
            <pc:sldMk cId="3801035520" sldId="623"/>
            <ac:spMk id="11" creationId="{E3B8CB5A-CF58-438E-A64C-A53572A6B6BF}"/>
          </ac:spMkLst>
        </pc:spChg>
        <pc:grpChg chg="add mod">
          <ac:chgData name="Christian Morales LL." userId="acd2dd22fbae4b69" providerId="LiveId" clId="{DB99C404-EC06-457C-BB16-AD0136894115}" dt="2021-06-30T06:15:40.445" v="53"/>
          <ac:grpSpMkLst>
            <pc:docMk/>
            <pc:sldMk cId="3801035520" sldId="623"/>
            <ac:grpSpMk id="9" creationId="{89BE05C0-78C5-4151-B063-FBD97DA5BD25}"/>
          </ac:grpSpMkLst>
        </pc:grpChg>
        <pc:picChg chg="mod">
          <ac:chgData name="Christian Morales LL." userId="acd2dd22fbae4b69" providerId="LiveId" clId="{DB99C404-EC06-457C-BB16-AD0136894115}" dt="2021-06-30T06:15:40.445" v="53"/>
          <ac:picMkLst>
            <pc:docMk/>
            <pc:sldMk cId="3801035520" sldId="623"/>
            <ac:picMk id="10" creationId="{6D651A8F-4F2C-4DA4-9D33-E252186B748A}"/>
          </ac:picMkLst>
        </pc:picChg>
      </pc:sldChg>
      <pc:sldChg chg="modSp new mod">
        <pc:chgData name="Christian Morales LL." userId="acd2dd22fbae4b69" providerId="LiveId" clId="{DB99C404-EC06-457C-BB16-AD0136894115}" dt="2021-07-02T04:15:45.374" v="325" actId="20577"/>
        <pc:sldMkLst>
          <pc:docMk/>
          <pc:sldMk cId="3654396908" sldId="625"/>
        </pc:sldMkLst>
        <pc:spChg chg="mod">
          <ac:chgData name="Christian Morales LL." userId="acd2dd22fbae4b69" providerId="LiveId" clId="{DB99C404-EC06-457C-BB16-AD0136894115}" dt="2021-06-30T06:16:00.606" v="56"/>
          <ac:spMkLst>
            <pc:docMk/>
            <pc:sldMk cId="3654396908" sldId="625"/>
            <ac:spMk id="2" creationId="{D5135AD6-4B70-4FBE-94CF-6C022934A7EA}"/>
          </ac:spMkLst>
        </pc:spChg>
        <pc:spChg chg="mod">
          <ac:chgData name="Christian Morales LL." userId="acd2dd22fbae4b69" providerId="LiveId" clId="{DB99C404-EC06-457C-BB16-AD0136894115}" dt="2021-07-02T04:15:45.374" v="325" actId="20577"/>
          <ac:spMkLst>
            <pc:docMk/>
            <pc:sldMk cId="3654396908" sldId="625"/>
            <ac:spMk id="3" creationId="{1CC83832-4F5A-4897-B0E9-FEFA2D3FCC72}"/>
          </ac:spMkLst>
        </pc:spChg>
        <pc:spChg chg="mod">
          <ac:chgData name="Christian Morales LL." userId="acd2dd22fbae4b69" providerId="LiveId" clId="{DB99C404-EC06-457C-BB16-AD0136894115}" dt="2021-06-30T06:29:13.232" v="253"/>
          <ac:spMkLst>
            <pc:docMk/>
            <pc:sldMk cId="3654396908" sldId="625"/>
            <ac:spMk id="4" creationId="{7E8640AE-52B6-4D93-ADF9-1CB6FF553943}"/>
          </ac:spMkLst>
        </pc:spChg>
      </pc:sldChg>
      <pc:sldChg chg="addSp delSp modSp new mod">
        <pc:chgData name="Christian Morales LL." userId="acd2dd22fbae4b69" providerId="LiveId" clId="{DB99C404-EC06-457C-BB16-AD0136894115}" dt="2021-07-02T04:15:50.726" v="331" actId="27636"/>
        <pc:sldMkLst>
          <pc:docMk/>
          <pc:sldMk cId="2973504888" sldId="626"/>
        </pc:sldMkLst>
        <pc:spChg chg="del">
          <ac:chgData name="Christian Morales LL." userId="acd2dd22fbae4b69" providerId="LiveId" clId="{DB99C404-EC06-457C-BB16-AD0136894115}" dt="2021-06-30T06:16:08.247" v="58"/>
          <ac:spMkLst>
            <pc:docMk/>
            <pc:sldMk cId="2973504888" sldId="626"/>
            <ac:spMk id="2" creationId="{3D16C079-8D7E-44CF-8577-7FE7D85C6FA9}"/>
          </ac:spMkLst>
        </pc:spChg>
        <pc:spChg chg="del">
          <ac:chgData name="Christian Morales LL." userId="acd2dd22fbae4b69" providerId="LiveId" clId="{DB99C404-EC06-457C-BB16-AD0136894115}" dt="2021-06-30T06:16:08.247" v="58"/>
          <ac:spMkLst>
            <pc:docMk/>
            <pc:sldMk cId="2973504888" sldId="626"/>
            <ac:spMk id="3" creationId="{2ADCED2D-DE4F-4DB6-98B6-D05B67DF9C13}"/>
          </ac:spMkLst>
        </pc:spChg>
        <pc:spChg chg="del">
          <ac:chgData name="Christian Morales LL." userId="acd2dd22fbae4b69" providerId="LiveId" clId="{DB99C404-EC06-457C-BB16-AD0136894115}" dt="2021-06-30T06:16:08.247" v="58"/>
          <ac:spMkLst>
            <pc:docMk/>
            <pc:sldMk cId="2973504888" sldId="626"/>
            <ac:spMk id="4" creationId="{83D75752-967F-4C77-9275-CAFF394E42E2}"/>
          </ac:spMkLst>
        </pc:spChg>
        <pc:spChg chg="add mod">
          <ac:chgData name="Christian Morales LL." userId="acd2dd22fbae4b69" providerId="LiveId" clId="{DB99C404-EC06-457C-BB16-AD0136894115}" dt="2021-07-02T04:15:50.726" v="331" actId="27636"/>
          <ac:spMkLst>
            <pc:docMk/>
            <pc:sldMk cId="2973504888" sldId="626"/>
            <ac:spMk id="5" creationId="{E0333E36-CE37-4F74-8D65-31886E0804D7}"/>
          </ac:spMkLst>
        </pc:spChg>
        <pc:spChg chg="add mod">
          <ac:chgData name="Christian Morales LL." userId="acd2dd22fbae4b69" providerId="LiveId" clId="{DB99C404-EC06-457C-BB16-AD0136894115}" dt="2021-06-30T06:29:10.533" v="252"/>
          <ac:spMkLst>
            <pc:docMk/>
            <pc:sldMk cId="2973504888" sldId="626"/>
            <ac:spMk id="6" creationId="{9F29023F-5C92-40CA-B4C9-EBCF72DB4BF2}"/>
          </ac:spMkLst>
        </pc:spChg>
        <pc:spChg chg="add mod">
          <ac:chgData name="Christian Morales LL." userId="acd2dd22fbae4b69" providerId="LiveId" clId="{DB99C404-EC06-457C-BB16-AD0136894115}" dt="2021-06-30T06:16:22.429" v="63"/>
          <ac:spMkLst>
            <pc:docMk/>
            <pc:sldMk cId="2973504888" sldId="626"/>
            <ac:spMk id="9" creationId="{0F980E26-DF73-4DC5-8633-6A9B4CCB1F49}"/>
          </ac:spMkLst>
        </pc:spChg>
        <pc:spChg chg="add mod">
          <ac:chgData name="Christian Morales LL." userId="acd2dd22fbae4b69" providerId="LiveId" clId="{DB99C404-EC06-457C-BB16-AD0136894115}" dt="2021-06-30T06:16:22.429" v="63"/>
          <ac:spMkLst>
            <pc:docMk/>
            <pc:sldMk cId="2973504888" sldId="626"/>
            <ac:spMk id="10" creationId="{D8D8A71C-FA89-4CC9-A0F3-762EB6B6DD7F}"/>
          </ac:spMkLst>
        </pc:spChg>
        <pc:spChg chg="add mod">
          <ac:chgData name="Christian Morales LL." userId="acd2dd22fbae4b69" providerId="LiveId" clId="{DB99C404-EC06-457C-BB16-AD0136894115}" dt="2021-06-30T06:16:22.429" v="63"/>
          <ac:spMkLst>
            <pc:docMk/>
            <pc:sldMk cId="2973504888" sldId="626"/>
            <ac:spMk id="11" creationId="{47EEE903-341C-49C4-93E3-65710F173BFE}"/>
          </ac:spMkLst>
        </pc:spChg>
        <pc:spChg chg="add mod">
          <ac:chgData name="Christian Morales LL." userId="acd2dd22fbae4b69" providerId="LiveId" clId="{DB99C404-EC06-457C-BB16-AD0136894115}" dt="2021-06-30T06:16:22.429" v="63"/>
          <ac:spMkLst>
            <pc:docMk/>
            <pc:sldMk cId="2973504888" sldId="626"/>
            <ac:spMk id="13" creationId="{65195FED-680A-420D-9AF0-8275D3B85011}"/>
          </ac:spMkLst>
        </pc:spChg>
        <pc:spChg chg="add mod">
          <ac:chgData name="Christian Morales LL." userId="acd2dd22fbae4b69" providerId="LiveId" clId="{DB99C404-EC06-457C-BB16-AD0136894115}" dt="2021-06-30T06:16:22.429" v="63"/>
          <ac:spMkLst>
            <pc:docMk/>
            <pc:sldMk cId="2973504888" sldId="626"/>
            <ac:spMk id="15" creationId="{C2CFCC6C-3888-4150-94CB-61839B64FA7C}"/>
          </ac:spMkLst>
        </pc:spChg>
        <pc:spChg chg="add mod">
          <ac:chgData name="Christian Morales LL." userId="acd2dd22fbae4b69" providerId="LiveId" clId="{DB99C404-EC06-457C-BB16-AD0136894115}" dt="2021-06-30T06:16:22.429" v="63"/>
          <ac:spMkLst>
            <pc:docMk/>
            <pc:sldMk cId="2973504888" sldId="626"/>
            <ac:spMk id="16" creationId="{24869E1B-B9C8-451A-B0B8-108312E22D96}"/>
          </ac:spMkLst>
        </pc:spChg>
        <pc:spChg chg="add mod">
          <ac:chgData name="Christian Morales LL." userId="acd2dd22fbae4b69" providerId="LiveId" clId="{DB99C404-EC06-457C-BB16-AD0136894115}" dt="2021-06-30T06:16:22.429" v="63"/>
          <ac:spMkLst>
            <pc:docMk/>
            <pc:sldMk cId="2973504888" sldId="626"/>
            <ac:spMk id="18" creationId="{3596EDF8-6773-4A55-9006-5ADAEDA4E977}"/>
          </ac:spMkLst>
        </pc:spChg>
        <pc:spChg chg="add mod">
          <ac:chgData name="Christian Morales LL." userId="acd2dd22fbae4b69" providerId="LiveId" clId="{DB99C404-EC06-457C-BB16-AD0136894115}" dt="2021-06-30T06:16:22.429" v="63"/>
          <ac:spMkLst>
            <pc:docMk/>
            <pc:sldMk cId="2973504888" sldId="626"/>
            <ac:spMk id="21" creationId="{CA316AD0-01D8-4CAB-9A7C-45B77AC324EE}"/>
          </ac:spMkLst>
        </pc:spChg>
        <pc:spChg chg="add mod">
          <ac:chgData name="Christian Morales LL." userId="acd2dd22fbae4b69" providerId="LiveId" clId="{DB99C404-EC06-457C-BB16-AD0136894115}" dt="2021-06-30T06:16:22.429" v="63"/>
          <ac:spMkLst>
            <pc:docMk/>
            <pc:sldMk cId="2973504888" sldId="626"/>
            <ac:spMk id="23" creationId="{CCB99074-1F3D-4C44-9C5C-44B507673D29}"/>
          </ac:spMkLst>
        </pc:spChg>
        <pc:spChg chg="add mod">
          <ac:chgData name="Christian Morales LL." userId="acd2dd22fbae4b69" providerId="LiveId" clId="{DB99C404-EC06-457C-BB16-AD0136894115}" dt="2021-06-30T06:16:22.429" v="63"/>
          <ac:spMkLst>
            <pc:docMk/>
            <pc:sldMk cId="2973504888" sldId="626"/>
            <ac:spMk id="25" creationId="{418BABB7-666C-418E-A90E-AC1C765A63EC}"/>
          </ac:spMkLst>
        </pc:spChg>
        <pc:picChg chg="add mod">
          <ac:chgData name="Christian Morales LL." userId="acd2dd22fbae4b69" providerId="LiveId" clId="{DB99C404-EC06-457C-BB16-AD0136894115}" dt="2021-06-30T06:16:22.429" v="63"/>
          <ac:picMkLst>
            <pc:docMk/>
            <pc:sldMk cId="2973504888" sldId="626"/>
            <ac:picMk id="7" creationId="{29B1A941-3F7D-4E53-92CB-184DFBECAD26}"/>
          </ac:picMkLst>
        </pc:picChg>
        <pc:picChg chg="add mod">
          <ac:chgData name="Christian Morales LL." userId="acd2dd22fbae4b69" providerId="LiveId" clId="{DB99C404-EC06-457C-BB16-AD0136894115}" dt="2021-06-30T06:16:22.429" v="63"/>
          <ac:picMkLst>
            <pc:docMk/>
            <pc:sldMk cId="2973504888" sldId="626"/>
            <ac:picMk id="8" creationId="{8615A5B8-A3F7-41C6-B226-7D61132E9790}"/>
          </ac:picMkLst>
        </pc:picChg>
        <pc:picChg chg="add mod">
          <ac:chgData name="Christian Morales LL." userId="acd2dd22fbae4b69" providerId="LiveId" clId="{DB99C404-EC06-457C-BB16-AD0136894115}" dt="2021-06-30T06:16:22.429" v="63"/>
          <ac:picMkLst>
            <pc:docMk/>
            <pc:sldMk cId="2973504888" sldId="626"/>
            <ac:picMk id="12" creationId="{75A34FDA-B76E-404D-9C01-3730FB268F3B}"/>
          </ac:picMkLst>
        </pc:picChg>
        <pc:picChg chg="add mod">
          <ac:chgData name="Christian Morales LL." userId="acd2dd22fbae4b69" providerId="LiveId" clId="{DB99C404-EC06-457C-BB16-AD0136894115}" dt="2021-06-30T06:16:22.429" v="63"/>
          <ac:picMkLst>
            <pc:docMk/>
            <pc:sldMk cId="2973504888" sldId="626"/>
            <ac:picMk id="14" creationId="{C7994C8E-5829-4553-AB8D-9E7A9F71AF3E}"/>
          </ac:picMkLst>
        </pc:picChg>
        <pc:picChg chg="add mod">
          <ac:chgData name="Christian Morales LL." userId="acd2dd22fbae4b69" providerId="LiveId" clId="{DB99C404-EC06-457C-BB16-AD0136894115}" dt="2021-06-30T06:16:22.429" v="63"/>
          <ac:picMkLst>
            <pc:docMk/>
            <pc:sldMk cId="2973504888" sldId="626"/>
            <ac:picMk id="17" creationId="{A180F395-B78F-4CEB-A0E9-8108ABBC8ACE}"/>
          </ac:picMkLst>
        </pc:picChg>
        <pc:picChg chg="add mod">
          <ac:chgData name="Christian Morales LL." userId="acd2dd22fbae4b69" providerId="LiveId" clId="{DB99C404-EC06-457C-BB16-AD0136894115}" dt="2021-06-30T06:16:22.429" v="63"/>
          <ac:picMkLst>
            <pc:docMk/>
            <pc:sldMk cId="2973504888" sldId="626"/>
            <ac:picMk id="19" creationId="{E61D7684-5158-4BD5-BA08-B6B3B43CD1EB}"/>
          </ac:picMkLst>
        </pc:picChg>
        <pc:picChg chg="add mod">
          <ac:chgData name="Christian Morales LL." userId="acd2dd22fbae4b69" providerId="LiveId" clId="{DB99C404-EC06-457C-BB16-AD0136894115}" dt="2021-06-30T06:16:22.429" v="63"/>
          <ac:picMkLst>
            <pc:docMk/>
            <pc:sldMk cId="2973504888" sldId="626"/>
            <ac:picMk id="20" creationId="{0613ED5D-8FF1-4E50-9022-958407AD36FE}"/>
          </ac:picMkLst>
        </pc:picChg>
        <pc:picChg chg="add mod">
          <ac:chgData name="Christian Morales LL." userId="acd2dd22fbae4b69" providerId="LiveId" clId="{DB99C404-EC06-457C-BB16-AD0136894115}" dt="2021-06-30T06:16:22.429" v="63"/>
          <ac:picMkLst>
            <pc:docMk/>
            <pc:sldMk cId="2973504888" sldId="626"/>
            <ac:picMk id="22" creationId="{5F857317-5A4A-4E98-A948-1C959AC4A958}"/>
          </ac:picMkLst>
        </pc:picChg>
        <pc:picChg chg="add mod">
          <ac:chgData name="Christian Morales LL." userId="acd2dd22fbae4b69" providerId="LiveId" clId="{DB99C404-EC06-457C-BB16-AD0136894115}" dt="2021-06-30T06:16:22.429" v="63"/>
          <ac:picMkLst>
            <pc:docMk/>
            <pc:sldMk cId="2973504888" sldId="626"/>
            <ac:picMk id="24" creationId="{EC878529-D338-4030-AFDC-FE5D884CC56E}"/>
          </ac:picMkLst>
        </pc:picChg>
      </pc:sldChg>
      <pc:sldChg chg="addSp modSp new mod">
        <pc:chgData name="Christian Morales LL." userId="acd2dd22fbae4b69" providerId="LiveId" clId="{DB99C404-EC06-457C-BB16-AD0136894115}" dt="2021-07-02T04:15:55.836" v="337" actId="27636"/>
        <pc:sldMkLst>
          <pc:docMk/>
          <pc:sldMk cId="510528538" sldId="627"/>
        </pc:sldMkLst>
        <pc:spChg chg="mod">
          <ac:chgData name="Christian Morales LL." userId="acd2dd22fbae4b69" providerId="LiveId" clId="{DB99C404-EC06-457C-BB16-AD0136894115}" dt="2021-07-02T04:15:55.836" v="337" actId="27636"/>
          <ac:spMkLst>
            <pc:docMk/>
            <pc:sldMk cId="510528538" sldId="627"/>
            <ac:spMk id="2" creationId="{4AFA518F-E112-4F04-BE51-BEA80B33A8A4}"/>
          </ac:spMkLst>
        </pc:spChg>
        <pc:spChg chg="mod">
          <ac:chgData name="Christian Morales LL." userId="acd2dd22fbae4b69" providerId="LiveId" clId="{DB99C404-EC06-457C-BB16-AD0136894115}" dt="2021-06-30T06:29:06.980" v="251"/>
          <ac:spMkLst>
            <pc:docMk/>
            <pc:sldMk cId="510528538" sldId="627"/>
            <ac:spMk id="3" creationId="{F15C2EBE-2196-44E4-BF06-A502CD233E4C}"/>
          </ac:spMkLst>
        </pc:spChg>
        <pc:spChg chg="add mod">
          <ac:chgData name="Christian Morales LL." userId="acd2dd22fbae4b69" providerId="LiveId" clId="{DB99C404-EC06-457C-BB16-AD0136894115}" dt="2021-06-30T06:16:39.816" v="67" actId="27636"/>
          <ac:spMkLst>
            <pc:docMk/>
            <pc:sldMk cId="510528538" sldId="627"/>
            <ac:spMk id="4" creationId="{4925D018-B803-4B1E-88DD-FCFDBADD4A55}"/>
          </ac:spMkLst>
        </pc:spChg>
        <pc:picChg chg="add mod">
          <ac:chgData name="Christian Morales LL." userId="acd2dd22fbae4b69" providerId="LiveId" clId="{DB99C404-EC06-457C-BB16-AD0136894115}" dt="2021-06-30T06:16:39.816" v="67" actId="27636"/>
          <ac:picMkLst>
            <pc:docMk/>
            <pc:sldMk cId="510528538" sldId="627"/>
            <ac:picMk id="5" creationId="{B7A4C93F-0FB1-413E-AF14-DF40AE98A249}"/>
          </ac:picMkLst>
        </pc:picChg>
      </pc:sldChg>
      <pc:sldChg chg="addSp modSp new mod">
        <pc:chgData name="Christian Morales LL." userId="acd2dd22fbae4b69" providerId="LiveId" clId="{DB99C404-EC06-457C-BB16-AD0136894115}" dt="2021-07-02T04:16:01.815" v="343" actId="27636"/>
        <pc:sldMkLst>
          <pc:docMk/>
          <pc:sldMk cId="910442758" sldId="628"/>
        </pc:sldMkLst>
        <pc:spChg chg="mod">
          <ac:chgData name="Christian Morales LL." userId="acd2dd22fbae4b69" providerId="LiveId" clId="{DB99C404-EC06-457C-BB16-AD0136894115}" dt="2021-07-02T04:16:01.815" v="343" actId="27636"/>
          <ac:spMkLst>
            <pc:docMk/>
            <pc:sldMk cId="910442758" sldId="628"/>
            <ac:spMk id="2" creationId="{9358C098-A914-4E8E-B54A-B102F9C9DDE1}"/>
          </ac:spMkLst>
        </pc:spChg>
        <pc:spChg chg="mod">
          <ac:chgData name="Christian Morales LL." userId="acd2dd22fbae4b69" providerId="LiveId" clId="{DB99C404-EC06-457C-BB16-AD0136894115}" dt="2021-06-30T06:29:04.886" v="250"/>
          <ac:spMkLst>
            <pc:docMk/>
            <pc:sldMk cId="910442758" sldId="628"/>
            <ac:spMk id="3" creationId="{A86A00CF-4721-4679-9E87-24C29E12CAA9}"/>
          </ac:spMkLst>
        </pc:spChg>
        <pc:spChg chg="add mod">
          <ac:chgData name="Christian Morales LL." userId="acd2dd22fbae4b69" providerId="LiveId" clId="{DB99C404-EC06-457C-BB16-AD0136894115}" dt="2021-06-30T06:16:55.648" v="69"/>
          <ac:spMkLst>
            <pc:docMk/>
            <pc:sldMk cId="910442758" sldId="628"/>
            <ac:spMk id="4" creationId="{ED3125D1-23DE-4651-A898-85B66A46A9AE}"/>
          </ac:spMkLst>
        </pc:spChg>
        <pc:picChg chg="add mod">
          <ac:chgData name="Christian Morales LL." userId="acd2dd22fbae4b69" providerId="LiveId" clId="{DB99C404-EC06-457C-BB16-AD0136894115}" dt="2021-06-30T06:16:55.648" v="69"/>
          <ac:picMkLst>
            <pc:docMk/>
            <pc:sldMk cId="910442758" sldId="628"/>
            <ac:picMk id="5" creationId="{1ECE7CB2-3569-4E43-BE8F-778631F6D0B8}"/>
          </ac:picMkLst>
        </pc:picChg>
      </pc:sldChg>
      <pc:sldChg chg="addSp modSp new mod">
        <pc:chgData name="Christian Morales LL." userId="acd2dd22fbae4b69" providerId="LiveId" clId="{DB99C404-EC06-457C-BB16-AD0136894115}" dt="2021-07-02T04:16:05.791" v="347" actId="20577"/>
        <pc:sldMkLst>
          <pc:docMk/>
          <pc:sldMk cId="3611873327" sldId="629"/>
        </pc:sldMkLst>
        <pc:spChg chg="mod">
          <ac:chgData name="Christian Morales LL." userId="acd2dd22fbae4b69" providerId="LiveId" clId="{DB99C404-EC06-457C-BB16-AD0136894115}" dt="2021-07-02T04:16:05.791" v="347" actId="20577"/>
          <ac:spMkLst>
            <pc:docMk/>
            <pc:sldMk cId="3611873327" sldId="629"/>
            <ac:spMk id="2" creationId="{A50566DC-EE24-4672-B572-D3B4A68C155D}"/>
          </ac:spMkLst>
        </pc:spChg>
        <pc:spChg chg="mod">
          <ac:chgData name="Christian Morales LL." userId="acd2dd22fbae4b69" providerId="LiveId" clId="{DB99C404-EC06-457C-BB16-AD0136894115}" dt="2021-06-30T06:29:02.240" v="249"/>
          <ac:spMkLst>
            <pc:docMk/>
            <pc:sldMk cId="3611873327" sldId="629"/>
            <ac:spMk id="3" creationId="{E98FE422-F4C3-4FD8-A66B-7A22CD40A872}"/>
          </ac:spMkLst>
        </pc:spChg>
        <pc:spChg chg="add mod">
          <ac:chgData name="Christian Morales LL." userId="acd2dd22fbae4b69" providerId="LiveId" clId="{DB99C404-EC06-457C-BB16-AD0136894115}" dt="2021-06-30T06:17:41.130" v="74"/>
          <ac:spMkLst>
            <pc:docMk/>
            <pc:sldMk cId="3611873327" sldId="629"/>
            <ac:spMk id="4" creationId="{9ECB2498-24F6-4CB8-A283-47D3E52E9B8F}"/>
          </ac:spMkLst>
        </pc:spChg>
        <pc:picChg chg="add mod">
          <ac:chgData name="Christian Morales LL." userId="acd2dd22fbae4b69" providerId="LiveId" clId="{DB99C404-EC06-457C-BB16-AD0136894115}" dt="2021-06-30T06:17:41.130" v="74"/>
          <ac:picMkLst>
            <pc:docMk/>
            <pc:sldMk cId="3611873327" sldId="629"/>
            <ac:picMk id="5" creationId="{6D853AAC-06D1-4A23-B2C5-8BABAB43368E}"/>
          </ac:picMkLst>
        </pc:picChg>
      </pc:sldChg>
      <pc:sldChg chg="addSp modSp new mod">
        <pc:chgData name="Christian Morales LL." userId="acd2dd22fbae4b69" providerId="LiveId" clId="{DB99C404-EC06-457C-BB16-AD0136894115}" dt="2021-07-02T04:16:13.259" v="349" actId="27636"/>
        <pc:sldMkLst>
          <pc:docMk/>
          <pc:sldMk cId="2711072544" sldId="630"/>
        </pc:sldMkLst>
        <pc:spChg chg="mod">
          <ac:chgData name="Christian Morales LL." userId="acd2dd22fbae4b69" providerId="LiveId" clId="{DB99C404-EC06-457C-BB16-AD0136894115}" dt="2021-07-02T04:16:13.259" v="349" actId="27636"/>
          <ac:spMkLst>
            <pc:docMk/>
            <pc:sldMk cId="2711072544" sldId="630"/>
            <ac:spMk id="2" creationId="{77CE30D3-6D1F-44E5-9729-912C865A8051}"/>
          </ac:spMkLst>
        </pc:spChg>
        <pc:spChg chg="mod">
          <ac:chgData name="Christian Morales LL." userId="acd2dd22fbae4b69" providerId="LiveId" clId="{DB99C404-EC06-457C-BB16-AD0136894115}" dt="2021-06-30T06:29:00.216" v="248"/>
          <ac:spMkLst>
            <pc:docMk/>
            <pc:sldMk cId="2711072544" sldId="630"/>
            <ac:spMk id="3" creationId="{8D045751-AB42-4396-814D-0F7CF024695F}"/>
          </ac:spMkLst>
        </pc:spChg>
        <pc:spChg chg="add mod">
          <ac:chgData name="Christian Morales LL." userId="acd2dd22fbae4b69" providerId="LiveId" clId="{DB99C404-EC06-457C-BB16-AD0136894115}" dt="2021-06-30T06:17:58.850" v="77"/>
          <ac:spMkLst>
            <pc:docMk/>
            <pc:sldMk cId="2711072544" sldId="630"/>
            <ac:spMk id="4" creationId="{272920CB-242A-4C1B-A98C-460287E654C4}"/>
          </ac:spMkLst>
        </pc:spChg>
        <pc:spChg chg="add mod">
          <ac:chgData name="Christian Morales LL." userId="acd2dd22fbae4b69" providerId="LiveId" clId="{DB99C404-EC06-457C-BB16-AD0136894115}" dt="2021-06-30T06:17:58.850" v="77"/>
          <ac:spMkLst>
            <pc:docMk/>
            <pc:sldMk cId="2711072544" sldId="630"/>
            <ac:spMk id="7" creationId="{578ED469-A98A-4519-AFFB-FDE61C1101C4}"/>
          </ac:spMkLst>
        </pc:spChg>
        <pc:spChg chg="add mod">
          <ac:chgData name="Christian Morales LL." userId="acd2dd22fbae4b69" providerId="LiveId" clId="{DB99C404-EC06-457C-BB16-AD0136894115}" dt="2021-06-30T06:17:58.850" v="77"/>
          <ac:spMkLst>
            <pc:docMk/>
            <pc:sldMk cId="2711072544" sldId="630"/>
            <ac:spMk id="8" creationId="{600C8FDE-6D1D-42CB-8111-3FF701A0A35C}"/>
          </ac:spMkLst>
        </pc:spChg>
        <pc:spChg chg="add mod">
          <ac:chgData name="Christian Morales LL." userId="acd2dd22fbae4b69" providerId="LiveId" clId="{DB99C404-EC06-457C-BB16-AD0136894115}" dt="2021-06-30T06:17:58.850" v="77"/>
          <ac:spMkLst>
            <pc:docMk/>
            <pc:sldMk cId="2711072544" sldId="630"/>
            <ac:spMk id="9" creationId="{DA2C07A6-2EFE-4B48-9687-E0BC8455C877}"/>
          </ac:spMkLst>
        </pc:spChg>
        <pc:spChg chg="add mod">
          <ac:chgData name="Christian Morales LL." userId="acd2dd22fbae4b69" providerId="LiveId" clId="{DB99C404-EC06-457C-BB16-AD0136894115}" dt="2021-06-30T06:17:58.850" v="77"/>
          <ac:spMkLst>
            <pc:docMk/>
            <pc:sldMk cId="2711072544" sldId="630"/>
            <ac:spMk id="11" creationId="{90B69A20-808A-462C-8123-C9C674C41EC7}"/>
          </ac:spMkLst>
        </pc:spChg>
        <pc:spChg chg="add mod">
          <ac:chgData name="Christian Morales LL." userId="acd2dd22fbae4b69" providerId="LiveId" clId="{DB99C404-EC06-457C-BB16-AD0136894115}" dt="2021-06-30T06:17:58.850" v="77"/>
          <ac:spMkLst>
            <pc:docMk/>
            <pc:sldMk cId="2711072544" sldId="630"/>
            <ac:spMk id="13" creationId="{BEEE38B5-4A40-4539-BBBF-72A2ECAC4961}"/>
          </ac:spMkLst>
        </pc:spChg>
        <pc:spChg chg="add mod">
          <ac:chgData name="Christian Morales LL." userId="acd2dd22fbae4b69" providerId="LiveId" clId="{DB99C404-EC06-457C-BB16-AD0136894115}" dt="2021-06-30T06:17:58.850" v="77"/>
          <ac:spMkLst>
            <pc:docMk/>
            <pc:sldMk cId="2711072544" sldId="630"/>
            <ac:spMk id="14" creationId="{BF74D78A-64AD-40F8-95C6-92799C201564}"/>
          </ac:spMkLst>
        </pc:spChg>
        <pc:spChg chg="add mod">
          <ac:chgData name="Christian Morales LL." userId="acd2dd22fbae4b69" providerId="LiveId" clId="{DB99C404-EC06-457C-BB16-AD0136894115}" dt="2021-06-30T06:17:58.850" v="77"/>
          <ac:spMkLst>
            <pc:docMk/>
            <pc:sldMk cId="2711072544" sldId="630"/>
            <ac:spMk id="16" creationId="{F574F267-E9C3-42C8-98FD-A5DEA0D88317}"/>
          </ac:spMkLst>
        </pc:spChg>
        <pc:spChg chg="add mod">
          <ac:chgData name="Christian Morales LL." userId="acd2dd22fbae4b69" providerId="LiveId" clId="{DB99C404-EC06-457C-BB16-AD0136894115}" dt="2021-06-30T06:17:58.850" v="77"/>
          <ac:spMkLst>
            <pc:docMk/>
            <pc:sldMk cId="2711072544" sldId="630"/>
            <ac:spMk id="18" creationId="{8EAB2429-9F16-48ED-AA7A-8DFF58D7227C}"/>
          </ac:spMkLst>
        </pc:spChg>
        <pc:spChg chg="add mod">
          <ac:chgData name="Christian Morales LL." userId="acd2dd22fbae4b69" providerId="LiveId" clId="{DB99C404-EC06-457C-BB16-AD0136894115}" dt="2021-06-30T06:17:58.850" v="77"/>
          <ac:spMkLst>
            <pc:docMk/>
            <pc:sldMk cId="2711072544" sldId="630"/>
            <ac:spMk id="20" creationId="{97F6083F-5C75-48A2-A2B2-3179386405CE}"/>
          </ac:spMkLst>
        </pc:spChg>
        <pc:spChg chg="add mod">
          <ac:chgData name="Christian Morales LL." userId="acd2dd22fbae4b69" providerId="LiveId" clId="{DB99C404-EC06-457C-BB16-AD0136894115}" dt="2021-06-30T06:17:58.850" v="77"/>
          <ac:spMkLst>
            <pc:docMk/>
            <pc:sldMk cId="2711072544" sldId="630"/>
            <ac:spMk id="22" creationId="{CEC94BE0-8725-4B3B-98EC-A85FF39F218B}"/>
          </ac:spMkLst>
        </pc:spChg>
        <pc:spChg chg="add mod">
          <ac:chgData name="Christian Morales LL." userId="acd2dd22fbae4b69" providerId="LiveId" clId="{DB99C404-EC06-457C-BB16-AD0136894115}" dt="2021-06-30T06:17:58.850" v="77"/>
          <ac:spMkLst>
            <pc:docMk/>
            <pc:sldMk cId="2711072544" sldId="630"/>
            <ac:spMk id="24" creationId="{F11D2123-45F3-4750-97B7-35F634F7E15F}"/>
          </ac:spMkLst>
        </pc:spChg>
        <pc:spChg chg="add mod">
          <ac:chgData name="Christian Morales LL." userId="acd2dd22fbae4b69" providerId="LiveId" clId="{DB99C404-EC06-457C-BB16-AD0136894115}" dt="2021-06-30T06:17:58.850" v="77"/>
          <ac:spMkLst>
            <pc:docMk/>
            <pc:sldMk cId="2711072544" sldId="630"/>
            <ac:spMk id="26" creationId="{49A6BD19-49A6-478C-B91B-3447888C1731}"/>
          </ac:spMkLst>
        </pc:spChg>
        <pc:picChg chg="add mod">
          <ac:chgData name="Christian Morales LL." userId="acd2dd22fbae4b69" providerId="LiveId" clId="{DB99C404-EC06-457C-BB16-AD0136894115}" dt="2021-06-30T06:17:58.850" v="77"/>
          <ac:picMkLst>
            <pc:docMk/>
            <pc:sldMk cId="2711072544" sldId="630"/>
            <ac:picMk id="5" creationId="{F5C61060-0BEF-46D4-A8D9-EEBB736EA50F}"/>
          </ac:picMkLst>
        </pc:picChg>
        <pc:picChg chg="add mod">
          <ac:chgData name="Christian Morales LL." userId="acd2dd22fbae4b69" providerId="LiveId" clId="{DB99C404-EC06-457C-BB16-AD0136894115}" dt="2021-06-30T06:17:58.850" v="77"/>
          <ac:picMkLst>
            <pc:docMk/>
            <pc:sldMk cId="2711072544" sldId="630"/>
            <ac:picMk id="6" creationId="{2971DB18-00C5-41AB-A6C1-EF24344EAC22}"/>
          </ac:picMkLst>
        </pc:picChg>
        <pc:picChg chg="add mod">
          <ac:chgData name="Christian Morales LL." userId="acd2dd22fbae4b69" providerId="LiveId" clId="{DB99C404-EC06-457C-BB16-AD0136894115}" dt="2021-06-30T06:17:58.850" v="77"/>
          <ac:picMkLst>
            <pc:docMk/>
            <pc:sldMk cId="2711072544" sldId="630"/>
            <ac:picMk id="10" creationId="{11BB7AB8-F3F1-43F1-8F9A-3306AE45EF55}"/>
          </ac:picMkLst>
        </pc:picChg>
        <pc:picChg chg="add mod">
          <ac:chgData name="Christian Morales LL." userId="acd2dd22fbae4b69" providerId="LiveId" clId="{DB99C404-EC06-457C-BB16-AD0136894115}" dt="2021-06-30T06:17:58.850" v="77"/>
          <ac:picMkLst>
            <pc:docMk/>
            <pc:sldMk cId="2711072544" sldId="630"/>
            <ac:picMk id="12" creationId="{17867672-EB98-49F7-AA04-9F017B3D931F}"/>
          </ac:picMkLst>
        </pc:picChg>
        <pc:picChg chg="add mod">
          <ac:chgData name="Christian Morales LL." userId="acd2dd22fbae4b69" providerId="LiveId" clId="{DB99C404-EC06-457C-BB16-AD0136894115}" dt="2021-06-30T06:17:58.850" v="77"/>
          <ac:picMkLst>
            <pc:docMk/>
            <pc:sldMk cId="2711072544" sldId="630"/>
            <ac:picMk id="15" creationId="{3A031F6D-5ED3-45ED-9DFE-AD030D089613}"/>
          </ac:picMkLst>
        </pc:picChg>
        <pc:picChg chg="add mod">
          <ac:chgData name="Christian Morales LL." userId="acd2dd22fbae4b69" providerId="LiveId" clId="{DB99C404-EC06-457C-BB16-AD0136894115}" dt="2021-06-30T06:17:58.850" v="77"/>
          <ac:picMkLst>
            <pc:docMk/>
            <pc:sldMk cId="2711072544" sldId="630"/>
            <ac:picMk id="17" creationId="{21EE616D-1173-4DDD-A7B9-8C77575360C2}"/>
          </ac:picMkLst>
        </pc:picChg>
        <pc:picChg chg="add mod">
          <ac:chgData name="Christian Morales LL." userId="acd2dd22fbae4b69" providerId="LiveId" clId="{DB99C404-EC06-457C-BB16-AD0136894115}" dt="2021-06-30T06:17:58.850" v="77"/>
          <ac:picMkLst>
            <pc:docMk/>
            <pc:sldMk cId="2711072544" sldId="630"/>
            <ac:picMk id="19" creationId="{D8EA6BF4-E78F-4BDC-AAA9-8B1EAA3D4721}"/>
          </ac:picMkLst>
        </pc:picChg>
        <pc:picChg chg="add mod">
          <ac:chgData name="Christian Morales LL." userId="acd2dd22fbae4b69" providerId="LiveId" clId="{DB99C404-EC06-457C-BB16-AD0136894115}" dt="2021-06-30T06:17:58.850" v="77"/>
          <ac:picMkLst>
            <pc:docMk/>
            <pc:sldMk cId="2711072544" sldId="630"/>
            <ac:picMk id="21" creationId="{8F51480F-8F62-4C64-8EC9-B2AAB0E4918F}"/>
          </ac:picMkLst>
        </pc:picChg>
        <pc:picChg chg="add mod">
          <ac:chgData name="Christian Morales LL." userId="acd2dd22fbae4b69" providerId="LiveId" clId="{DB99C404-EC06-457C-BB16-AD0136894115}" dt="2021-06-30T06:17:58.850" v="77"/>
          <ac:picMkLst>
            <pc:docMk/>
            <pc:sldMk cId="2711072544" sldId="630"/>
            <ac:picMk id="23" creationId="{5DE32893-D98B-4B34-8CCC-0E0B0B523310}"/>
          </ac:picMkLst>
        </pc:picChg>
        <pc:picChg chg="add mod">
          <ac:chgData name="Christian Morales LL." userId="acd2dd22fbae4b69" providerId="LiveId" clId="{DB99C404-EC06-457C-BB16-AD0136894115}" dt="2021-06-30T06:17:58.850" v="77"/>
          <ac:picMkLst>
            <pc:docMk/>
            <pc:sldMk cId="2711072544" sldId="630"/>
            <ac:picMk id="25" creationId="{2D734F9E-C840-4C38-9FD8-C69B67B0C376}"/>
          </ac:picMkLst>
        </pc:picChg>
        <pc:picChg chg="add mod">
          <ac:chgData name="Christian Morales LL." userId="acd2dd22fbae4b69" providerId="LiveId" clId="{DB99C404-EC06-457C-BB16-AD0136894115}" dt="2021-06-30T06:17:58.850" v="77"/>
          <ac:picMkLst>
            <pc:docMk/>
            <pc:sldMk cId="2711072544" sldId="630"/>
            <ac:picMk id="27" creationId="{DEAA245E-4B31-4812-B8D1-5FE30D0EA4A3}"/>
          </ac:picMkLst>
        </pc:picChg>
        <pc:cxnChg chg="add mod">
          <ac:chgData name="Christian Morales LL." userId="acd2dd22fbae4b69" providerId="LiveId" clId="{DB99C404-EC06-457C-BB16-AD0136894115}" dt="2021-06-30T06:17:58.850" v="77"/>
          <ac:cxnSpMkLst>
            <pc:docMk/>
            <pc:sldMk cId="2711072544" sldId="630"/>
            <ac:cxnSpMk id="28" creationId="{14C37080-BD49-430E-A478-ACDD0ABBE54D}"/>
          </ac:cxnSpMkLst>
        </pc:cxnChg>
        <pc:cxnChg chg="add mod">
          <ac:chgData name="Christian Morales LL." userId="acd2dd22fbae4b69" providerId="LiveId" clId="{DB99C404-EC06-457C-BB16-AD0136894115}" dt="2021-06-30T06:17:58.850" v="77"/>
          <ac:cxnSpMkLst>
            <pc:docMk/>
            <pc:sldMk cId="2711072544" sldId="630"/>
            <ac:cxnSpMk id="29" creationId="{48E33078-305E-4355-BDBB-1AA10D66D756}"/>
          </ac:cxnSpMkLst>
        </pc:cxnChg>
      </pc:sldChg>
      <pc:sldChg chg="addSp modSp new mod">
        <pc:chgData name="Christian Morales LL." userId="acd2dd22fbae4b69" providerId="LiveId" clId="{DB99C404-EC06-457C-BB16-AD0136894115}" dt="2021-07-02T04:16:18.089" v="351" actId="27636"/>
        <pc:sldMkLst>
          <pc:docMk/>
          <pc:sldMk cId="2862677827" sldId="631"/>
        </pc:sldMkLst>
        <pc:spChg chg="mod">
          <ac:chgData name="Christian Morales LL." userId="acd2dd22fbae4b69" providerId="LiveId" clId="{DB99C404-EC06-457C-BB16-AD0136894115}" dt="2021-07-02T04:16:18.089" v="351" actId="27636"/>
          <ac:spMkLst>
            <pc:docMk/>
            <pc:sldMk cId="2862677827" sldId="631"/>
            <ac:spMk id="2" creationId="{910D8F70-C2F9-483C-A77F-0746885D1DE7}"/>
          </ac:spMkLst>
        </pc:spChg>
        <pc:spChg chg="mod">
          <ac:chgData name="Christian Morales LL." userId="acd2dd22fbae4b69" providerId="LiveId" clId="{DB99C404-EC06-457C-BB16-AD0136894115}" dt="2021-06-30T06:28:58.025" v="247"/>
          <ac:spMkLst>
            <pc:docMk/>
            <pc:sldMk cId="2862677827" sldId="631"/>
            <ac:spMk id="3" creationId="{DC26C706-2162-4545-A26B-2F0F5473F8D2}"/>
          </ac:spMkLst>
        </pc:spChg>
        <pc:spChg chg="add mod">
          <ac:chgData name="Christian Morales LL." userId="acd2dd22fbae4b69" providerId="LiveId" clId="{DB99C404-EC06-457C-BB16-AD0136894115}" dt="2021-06-30T06:18:29.678" v="84" actId="27636"/>
          <ac:spMkLst>
            <pc:docMk/>
            <pc:sldMk cId="2862677827" sldId="631"/>
            <ac:spMk id="4" creationId="{48EDDF76-8D4E-429A-B09F-A3E910EC9E29}"/>
          </ac:spMkLst>
        </pc:spChg>
        <pc:picChg chg="add mod">
          <ac:chgData name="Christian Morales LL." userId="acd2dd22fbae4b69" providerId="LiveId" clId="{DB99C404-EC06-457C-BB16-AD0136894115}" dt="2021-06-30T06:18:29.678" v="84" actId="27636"/>
          <ac:picMkLst>
            <pc:docMk/>
            <pc:sldMk cId="2862677827" sldId="631"/>
            <ac:picMk id="5" creationId="{7327D445-2743-4E94-A9C2-0C8CE052B0CB}"/>
          </ac:picMkLst>
        </pc:picChg>
      </pc:sldChg>
      <pc:sldChg chg="addSp modSp new mod modAnim">
        <pc:chgData name="Christian Morales LL." userId="acd2dd22fbae4b69" providerId="LiveId" clId="{DB99C404-EC06-457C-BB16-AD0136894115}" dt="2021-07-02T04:16:21.181" v="353" actId="27636"/>
        <pc:sldMkLst>
          <pc:docMk/>
          <pc:sldMk cId="3737965249" sldId="632"/>
        </pc:sldMkLst>
        <pc:spChg chg="mod">
          <ac:chgData name="Christian Morales LL." userId="acd2dd22fbae4b69" providerId="LiveId" clId="{DB99C404-EC06-457C-BB16-AD0136894115}" dt="2021-07-02T04:16:21.181" v="353" actId="27636"/>
          <ac:spMkLst>
            <pc:docMk/>
            <pc:sldMk cId="3737965249" sldId="632"/>
            <ac:spMk id="2" creationId="{9BC17B13-1A9C-4EA7-9BE1-7D19DB5C05C1}"/>
          </ac:spMkLst>
        </pc:spChg>
        <pc:spChg chg="mod">
          <ac:chgData name="Christian Morales LL." userId="acd2dd22fbae4b69" providerId="LiveId" clId="{DB99C404-EC06-457C-BB16-AD0136894115}" dt="2021-06-30T06:28:53.403" v="246"/>
          <ac:spMkLst>
            <pc:docMk/>
            <pc:sldMk cId="3737965249" sldId="632"/>
            <ac:spMk id="3" creationId="{DCBC428E-0CC1-4313-A818-2D268771173C}"/>
          </ac:spMkLst>
        </pc:spChg>
        <pc:spChg chg="add mod">
          <ac:chgData name="Christian Morales LL." userId="acd2dd22fbae4b69" providerId="LiveId" clId="{DB99C404-EC06-457C-BB16-AD0136894115}" dt="2021-06-30T06:18:57.250" v="87"/>
          <ac:spMkLst>
            <pc:docMk/>
            <pc:sldMk cId="3737965249" sldId="632"/>
            <ac:spMk id="4" creationId="{46F9B159-5F26-4E49-BC6C-11D8C60F5D66}"/>
          </ac:spMkLst>
        </pc:spChg>
        <pc:spChg chg="mod">
          <ac:chgData name="Christian Morales LL." userId="acd2dd22fbae4b69" providerId="LiveId" clId="{DB99C404-EC06-457C-BB16-AD0136894115}" dt="2021-06-30T06:18:57.250" v="87"/>
          <ac:spMkLst>
            <pc:docMk/>
            <pc:sldMk cId="3737965249" sldId="632"/>
            <ac:spMk id="9" creationId="{08AB8D29-08E4-4EB2-8814-25E4E36E78EE}"/>
          </ac:spMkLst>
        </pc:spChg>
        <pc:spChg chg="mod">
          <ac:chgData name="Christian Morales LL." userId="acd2dd22fbae4b69" providerId="LiveId" clId="{DB99C404-EC06-457C-BB16-AD0136894115}" dt="2021-06-30T06:18:57.250" v="87"/>
          <ac:spMkLst>
            <pc:docMk/>
            <pc:sldMk cId="3737965249" sldId="632"/>
            <ac:spMk id="10" creationId="{C97C8206-8392-40AF-BECF-4028BD9F06BB}"/>
          </ac:spMkLst>
        </pc:spChg>
        <pc:spChg chg="mod">
          <ac:chgData name="Christian Morales LL." userId="acd2dd22fbae4b69" providerId="LiveId" clId="{DB99C404-EC06-457C-BB16-AD0136894115}" dt="2021-06-30T06:18:57.250" v="87"/>
          <ac:spMkLst>
            <pc:docMk/>
            <pc:sldMk cId="3737965249" sldId="632"/>
            <ac:spMk id="11" creationId="{77886352-8AB5-4782-8FDC-CA3F60BD4311}"/>
          </ac:spMkLst>
        </pc:spChg>
        <pc:spChg chg="mod">
          <ac:chgData name="Christian Morales LL." userId="acd2dd22fbae4b69" providerId="LiveId" clId="{DB99C404-EC06-457C-BB16-AD0136894115}" dt="2021-06-30T06:18:57.250" v="87"/>
          <ac:spMkLst>
            <pc:docMk/>
            <pc:sldMk cId="3737965249" sldId="632"/>
            <ac:spMk id="12" creationId="{DC07632E-6FC5-4EFC-8641-E014AF316042}"/>
          </ac:spMkLst>
        </pc:spChg>
        <pc:spChg chg="mod">
          <ac:chgData name="Christian Morales LL." userId="acd2dd22fbae4b69" providerId="LiveId" clId="{DB99C404-EC06-457C-BB16-AD0136894115}" dt="2021-06-30T06:18:57.250" v="87"/>
          <ac:spMkLst>
            <pc:docMk/>
            <pc:sldMk cId="3737965249" sldId="632"/>
            <ac:spMk id="13" creationId="{A0F80815-E9D3-47C9-9D5F-CA85A9FC79AD}"/>
          </ac:spMkLst>
        </pc:spChg>
        <pc:spChg chg="mod">
          <ac:chgData name="Christian Morales LL." userId="acd2dd22fbae4b69" providerId="LiveId" clId="{DB99C404-EC06-457C-BB16-AD0136894115}" dt="2021-06-30T06:18:57.250" v="87"/>
          <ac:spMkLst>
            <pc:docMk/>
            <pc:sldMk cId="3737965249" sldId="632"/>
            <ac:spMk id="14" creationId="{9677C5D2-3ABF-438D-B875-4C3C77C2821F}"/>
          </ac:spMkLst>
        </pc:spChg>
        <pc:spChg chg="mod">
          <ac:chgData name="Christian Morales LL." userId="acd2dd22fbae4b69" providerId="LiveId" clId="{DB99C404-EC06-457C-BB16-AD0136894115}" dt="2021-06-30T06:18:57.250" v="87"/>
          <ac:spMkLst>
            <pc:docMk/>
            <pc:sldMk cId="3737965249" sldId="632"/>
            <ac:spMk id="15" creationId="{1F6A30CE-9249-4613-B2A7-A24AF2DDE5E0}"/>
          </ac:spMkLst>
        </pc:spChg>
        <pc:spChg chg="mod">
          <ac:chgData name="Christian Morales LL." userId="acd2dd22fbae4b69" providerId="LiveId" clId="{DB99C404-EC06-457C-BB16-AD0136894115}" dt="2021-06-30T06:18:57.250" v="87"/>
          <ac:spMkLst>
            <pc:docMk/>
            <pc:sldMk cId="3737965249" sldId="632"/>
            <ac:spMk id="16" creationId="{B4C3C2F8-4C39-42B7-83AB-C77DE2B7ABF6}"/>
          </ac:spMkLst>
        </pc:spChg>
        <pc:spChg chg="mod">
          <ac:chgData name="Christian Morales LL." userId="acd2dd22fbae4b69" providerId="LiveId" clId="{DB99C404-EC06-457C-BB16-AD0136894115}" dt="2021-06-30T06:18:57.250" v="87"/>
          <ac:spMkLst>
            <pc:docMk/>
            <pc:sldMk cId="3737965249" sldId="632"/>
            <ac:spMk id="17" creationId="{5F583FA6-73E7-4873-9832-0422D732B2FD}"/>
          </ac:spMkLst>
        </pc:spChg>
        <pc:spChg chg="mod">
          <ac:chgData name="Christian Morales LL." userId="acd2dd22fbae4b69" providerId="LiveId" clId="{DB99C404-EC06-457C-BB16-AD0136894115}" dt="2021-06-30T06:18:57.250" v="87"/>
          <ac:spMkLst>
            <pc:docMk/>
            <pc:sldMk cId="3737965249" sldId="632"/>
            <ac:spMk id="18" creationId="{8D77A876-0D14-4360-8386-6BDBCE459C18}"/>
          </ac:spMkLst>
        </pc:spChg>
        <pc:spChg chg="mod">
          <ac:chgData name="Christian Morales LL." userId="acd2dd22fbae4b69" providerId="LiveId" clId="{DB99C404-EC06-457C-BB16-AD0136894115}" dt="2021-06-30T06:18:57.250" v="87"/>
          <ac:spMkLst>
            <pc:docMk/>
            <pc:sldMk cId="3737965249" sldId="632"/>
            <ac:spMk id="19" creationId="{85698E34-B113-40B6-94D3-2D26B3152246}"/>
          </ac:spMkLst>
        </pc:spChg>
        <pc:spChg chg="mod">
          <ac:chgData name="Christian Morales LL." userId="acd2dd22fbae4b69" providerId="LiveId" clId="{DB99C404-EC06-457C-BB16-AD0136894115}" dt="2021-06-30T06:18:57.250" v="87"/>
          <ac:spMkLst>
            <pc:docMk/>
            <pc:sldMk cId="3737965249" sldId="632"/>
            <ac:spMk id="20" creationId="{8FAC8CDB-97C3-4D0D-B274-8084E14737FA}"/>
          </ac:spMkLst>
        </pc:spChg>
        <pc:spChg chg="mod">
          <ac:chgData name="Christian Morales LL." userId="acd2dd22fbae4b69" providerId="LiveId" clId="{DB99C404-EC06-457C-BB16-AD0136894115}" dt="2021-06-30T06:18:57.250" v="87"/>
          <ac:spMkLst>
            <pc:docMk/>
            <pc:sldMk cId="3737965249" sldId="632"/>
            <ac:spMk id="21" creationId="{DCE3575B-6823-4535-856B-15961FEB4E83}"/>
          </ac:spMkLst>
        </pc:spChg>
        <pc:spChg chg="mod">
          <ac:chgData name="Christian Morales LL." userId="acd2dd22fbae4b69" providerId="LiveId" clId="{DB99C404-EC06-457C-BB16-AD0136894115}" dt="2021-06-30T06:18:57.250" v="87"/>
          <ac:spMkLst>
            <pc:docMk/>
            <pc:sldMk cId="3737965249" sldId="632"/>
            <ac:spMk id="22" creationId="{10293254-F452-4248-8171-06C988C41B84}"/>
          </ac:spMkLst>
        </pc:spChg>
        <pc:spChg chg="mod">
          <ac:chgData name="Christian Morales LL." userId="acd2dd22fbae4b69" providerId="LiveId" clId="{DB99C404-EC06-457C-BB16-AD0136894115}" dt="2021-06-30T06:18:57.250" v="87"/>
          <ac:spMkLst>
            <pc:docMk/>
            <pc:sldMk cId="3737965249" sldId="632"/>
            <ac:spMk id="23" creationId="{396ADD3C-A68D-4D62-84B4-DB15E685CAE1}"/>
          </ac:spMkLst>
        </pc:spChg>
        <pc:spChg chg="mod">
          <ac:chgData name="Christian Morales LL." userId="acd2dd22fbae4b69" providerId="LiveId" clId="{DB99C404-EC06-457C-BB16-AD0136894115}" dt="2021-06-30T06:18:57.250" v="87"/>
          <ac:spMkLst>
            <pc:docMk/>
            <pc:sldMk cId="3737965249" sldId="632"/>
            <ac:spMk id="24" creationId="{DD5A6A35-61C3-49EE-9AF4-E7B749C62241}"/>
          </ac:spMkLst>
        </pc:spChg>
        <pc:spChg chg="mod">
          <ac:chgData name="Christian Morales LL." userId="acd2dd22fbae4b69" providerId="LiveId" clId="{DB99C404-EC06-457C-BB16-AD0136894115}" dt="2021-06-30T06:18:57.250" v="87"/>
          <ac:spMkLst>
            <pc:docMk/>
            <pc:sldMk cId="3737965249" sldId="632"/>
            <ac:spMk id="25" creationId="{41DB4A2B-D90A-4D07-989C-353B7E726C78}"/>
          </ac:spMkLst>
        </pc:spChg>
        <pc:spChg chg="mod">
          <ac:chgData name="Christian Morales LL." userId="acd2dd22fbae4b69" providerId="LiveId" clId="{DB99C404-EC06-457C-BB16-AD0136894115}" dt="2021-06-30T06:18:57.250" v="87"/>
          <ac:spMkLst>
            <pc:docMk/>
            <pc:sldMk cId="3737965249" sldId="632"/>
            <ac:spMk id="26" creationId="{3957B853-FE03-4093-B37A-D3ADACB055E6}"/>
          </ac:spMkLst>
        </pc:spChg>
        <pc:spChg chg="mod">
          <ac:chgData name="Christian Morales LL." userId="acd2dd22fbae4b69" providerId="LiveId" clId="{DB99C404-EC06-457C-BB16-AD0136894115}" dt="2021-06-30T06:18:57.250" v="87"/>
          <ac:spMkLst>
            <pc:docMk/>
            <pc:sldMk cId="3737965249" sldId="632"/>
            <ac:spMk id="27" creationId="{2BF74CC2-FBDC-461A-A78D-64C90DB68BAE}"/>
          </ac:spMkLst>
        </pc:spChg>
        <pc:spChg chg="mod">
          <ac:chgData name="Christian Morales LL." userId="acd2dd22fbae4b69" providerId="LiveId" clId="{DB99C404-EC06-457C-BB16-AD0136894115}" dt="2021-06-30T06:18:57.250" v="87"/>
          <ac:spMkLst>
            <pc:docMk/>
            <pc:sldMk cId="3737965249" sldId="632"/>
            <ac:spMk id="28" creationId="{47BC18C3-8757-4A48-8437-2BE3EA33186B}"/>
          </ac:spMkLst>
        </pc:spChg>
        <pc:spChg chg="mod">
          <ac:chgData name="Christian Morales LL." userId="acd2dd22fbae4b69" providerId="LiveId" clId="{DB99C404-EC06-457C-BB16-AD0136894115}" dt="2021-06-30T06:18:57.250" v="87"/>
          <ac:spMkLst>
            <pc:docMk/>
            <pc:sldMk cId="3737965249" sldId="632"/>
            <ac:spMk id="29" creationId="{33F38B3F-CE77-4510-8B25-1DDCB8C41997}"/>
          </ac:spMkLst>
        </pc:spChg>
        <pc:spChg chg="mod">
          <ac:chgData name="Christian Morales LL." userId="acd2dd22fbae4b69" providerId="LiveId" clId="{DB99C404-EC06-457C-BB16-AD0136894115}" dt="2021-06-30T06:18:57.250" v="87"/>
          <ac:spMkLst>
            <pc:docMk/>
            <pc:sldMk cId="3737965249" sldId="632"/>
            <ac:spMk id="30" creationId="{C6DE312F-A86B-404A-B914-FADACD9860B5}"/>
          </ac:spMkLst>
        </pc:spChg>
        <pc:spChg chg="mod">
          <ac:chgData name="Christian Morales LL." userId="acd2dd22fbae4b69" providerId="LiveId" clId="{DB99C404-EC06-457C-BB16-AD0136894115}" dt="2021-06-30T06:18:57.250" v="87"/>
          <ac:spMkLst>
            <pc:docMk/>
            <pc:sldMk cId="3737965249" sldId="632"/>
            <ac:spMk id="31" creationId="{01C9EEBB-EDAB-4D05-95DD-AD650B5B96B0}"/>
          </ac:spMkLst>
        </pc:spChg>
        <pc:spChg chg="mod">
          <ac:chgData name="Christian Morales LL." userId="acd2dd22fbae4b69" providerId="LiveId" clId="{DB99C404-EC06-457C-BB16-AD0136894115}" dt="2021-06-30T06:18:57.250" v="87"/>
          <ac:spMkLst>
            <pc:docMk/>
            <pc:sldMk cId="3737965249" sldId="632"/>
            <ac:spMk id="32" creationId="{FB6A8C5A-F716-4290-BEEF-DEAF33525272}"/>
          </ac:spMkLst>
        </pc:spChg>
        <pc:spChg chg="mod">
          <ac:chgData name="Christian Morales LL." userId="acd2dd22fbae4b69" providerId="LiveId" clId="{DB99C404-EC06-457C-BB16-AD0136894115}" dt="2021-06-30T06:18:57.250" v="87"/>
          <ac:spMkLst>
            <pc:docMk/>
            <pc:sldMk cId="3737965249" sldId="632"/>
            <ac:spMk id="33" creationId="{66996179-28AE-4EA1-A521-6574674D1B8A}"/>
          </ac:spMkLst>
        </pc:spChg>
        <pc:spChg chg="mod">
          <ac:chgData name="Christian Morales LL." userId="acd2dd22fbae4b69" providerId="LiveId" clId="{DB99C404-EC06-457C-BB16-AD0136894115}" dt="2021-06-30T06:18:57.250" v="87"/>
          <ac:spMkLst>
            <pc:docMk/>
            <pc:sldMk cId="3737965249" sldId="632"/>
            <ac:spMk id="34" creationId="{0B89FFF6-14CF-4085-BC4B-D3321B00687A}"/>
          </ac:spMkLst>
        </pc:spChg>
        <pc:spChg chg="mod">
          <ac:chgData name="Christian Morales LL." userId="acd2dd22fbae4b69" providerId="LiveId" clId="{DB99C404-EC06-457C-BB16-AD0136894115}" dt="2021-06-30T06:18:57.250" v="87"/>
          <ac:spMkLst>
            <pc:docMk/>
            <pc:sldMk cId="3737965249" sldId="632"/>
            <ac:spMk id="35" creationId="{94A4205F-0E9F-4B53-A850-B59CC6EB0921}"/>
          </ac:spMkLst>
        </pc:spChg>
        <pc:spChg chg="mod">
          <ac:chgData name="Christian Morales LL." userId="acd2dd22fbae4b69" providerId="LiveId" clId="{DB99C404-EC06-457C-BB16-AD0136894115}" dt="2021-06-30T06:18:57.250" v="87"/>
          <ac:spMkLst>
            <pc:docMk/>
            <pc:sldMk cId="3737965249" sldId="632"/>
            <ac:spMk id="36" creationId="{2133577E-0061-426C-9BAA-9A581FAEB7BA}"/>
          </ac:spMkLst>
        </pc:spChg>
        <pc:spChg chg="mod">
          <ac:chgData name="Christian Morales LL." userId="acd2dd22fbae4b69" providerId="LiveId" clId="{DB99C404-EC06-457C-BB16-AD0136894115}" dt="2021-06-30T06:18:57.250" v="87"/>
          <ac:spMkLst>
            <pc:docMk/>
            <pc:sldMk cId="3737965249" sldId="632"/>
            <ac:spMk id="37" creationId="{F4609653-6132-4A5C-9709-EDD56B7FAF0C}"/>
          </ac:spMkLst>
        </pc:spChg>
        <pc:spChg chg="mod">
          <ac:chgData name="Christian Morales LL." userId="acd2dd22fbae4b69" providerId="LiveId" clId="{DB99C404-EC06-457C-BB16-AD0136894115}" dt="2021-06-30T06:18:57.250" v="87"/>
          <ac:spMkLst>
            <pc:docMk/>
            <pc:sldMk cId="3737965249" sldId="632"/>
            <ac:spMk id="38" creationId="{01E7CD17-90F2-4303-9F62-A7A1AEB3FD33}"/>
          </ac:spMkLst>
        </pc:spChg>
        <pc:spChg chg="mod">
          <ac:chgData name="Christian Morales LL." userId="acd2dd22fbae4b69" providerId="LiveId" clId="{DB99C404-EC06-457C-BB16-AD0136894115}" dt="2021-06-30T06:18:57.250" v="87"/>
          <ac:spMkLst>
            <pc:docMk/>
            <pc:sldMk cId="3737965249" sldId="632"/>
            <ac:spMk id="39" creationId="{6664F23D-4FC0-4B5F-93DE-2D2967F98B19}"/>
          </ac:spMkLst>
        </pc:spChg>
        <pc:spChg chg="mod">
          <ac:chgData name="Christian Morales LL." userId="acd2dd22fbae4b69" providerId="LiveId" clId="{DB99C404-EC06-457C-BB16-AD0136894115}" dt="2021-06-30T06:18:57.250" v="87"/>
          <ac:spMkLst>
            <pc:docMk/>
            <pc:sldMk cId="3737965249" sldId="632"/>
            <ac:spMk id="40" creationId="{A02E0643-6F07-4E64-ACB6-82E875C78B57}"/>
          </ac:spMkLst>
        </pc:spChg>
        <pc:spChg chg="mod">
          <ac:chgData name="Christian Morales LL." userId="acd2dd22fbae4b69" providerId="LiveId" clId="{DB99C404-EC06-457C-BB16-AD0136894115}" dt="2021-06-30T06:18:57.250" v="87"/>
          <ac:spMkLst>
            <pc:docMk/>
            <pc:sldMk cId="3737965249" sldId="632"/>
            <ac:spMk id="42" creationId="{80F00578-9905-4E42-92BC-A5E3E7AA594C}"/>
          </ac:spMkLst>
        </pc:spChg>
        <pc:spChg chg="mod">
          <ac:chgData name="Christian Morales LL." userId="acd2dd22fbae4b69" providerId="LiveId" clId="{DB99C404-EC06-457C-BB16-AD0136894115}" dt="2021-06-30T06:18:57.250" v="87"/>
          <ac:spMkLst>
            <pc:docMk/>
            <pc:sldMk cId="3737965249" sldId="632"/>
            <ac:spMk id="43" creationId="{86BED88D-1263-4DF5-B324-541F8E776372}"/>
          </ac:spMkLst>
        </pc:spChg>
        <pc:spChg chg="mod">
          <ac:chgData name="Christian Morales LL." userId="acd2dd22fbae4b69" providerId="LiveId" clId="{DB99C404-EC06-457C-BB16-AD0136894115}" dt="2021-06-30T06:18:57.250" v="87"/>
          <ac:spMkLst>
            <pc:docMk/>
            <pc:sldMk cId="3737965249" sldId="632"/>
            <ac:spMk id="44" creationId="{DBFBF2AB-5B48-409D-B622-87C21AA563E5}"/>
          </ac:spMkLst>
        </pc:spChg>
        <pc:spChg chg="mod">
          <ac:chgData name="Christian Morales LL." userId="acd2dd22fbae4b69" providerId="LiveId" clId="{DB99C404-EC06-457C-BB16-AD0136894115}" dt="2021-06-30T06:18:57.250" v="87"/>
          <ac:spMkLst>
            <pc:docMk/>
            <pc:sldMk cId="3737965249" sldId="632"/>
            <ac:spMk id="45" creationId="{5A88B6B4-CE19-4039-B53F-A45C709AF5EF}"/>
          </ac:spMkLst>
        </pc:spChg>
        <pc:spChg chg="mod">
          <ac:chgData name="Christian Morales LL." userId="acd2dd22fbae4b69" providerId="LiveId" clId="{DB99C404-EC06-457C-BB16-AD0136894115}" dt="2021-06-30T06:18:57.250" v="87"/>
          <ac:spMkLst>
            <pc:docMk/>
            <pc:sldMk cId="3737965249" sldId="632"/>
            <ac:spMk id="46" creationId="{BAE43510-972A-4AEF-A373-DD1403407D42}"/>
          </ac:spMkLst>
        </pc:spChg>
        <pc:spChg chg="mod">
          <ac:chgData name="Christian Morales LL." userId="acd2dd22fbae4b69" providerId="LiveId" clId="{DB99C404-EC06-457C-BB16-AD0136894115}" dt="2021-06-30T06:18:57.250" v="87"/>
          <ac:spMkLst>
            <pc:docMk/>
            <pc:sldMk cId="3737965249" sldId="632"/>
            <ac:spMk id="47" creationId="{D4EFBF1C-2503-429B-9D01-5D9D80DD7FD7}"/>
          </ac:spMkLst>
        </pc:spChg>
        <pc:spChg chg="mod">
          <ac:chgData name="Christian Morales LL." userId="acd2dd22fbae4b69" providerId="LiveId" clId="{DB99C404-EC06-457C-BB16-AD0136894115}" dt="2021-06-30T06:18:57.250" v="87"/>
          <ac:spMkLst>
            <pc:docMk/>
            <pc:sldMk cId="3737965249" sldId="632"/>
            <ac:spMk id="48" creationId="{7045C8FA-9276-469D-9204-15CCAF051026}"/>
          </ac:spMkLst>
        </pc:spChg>
        <pc:spChg chg="mod">
          <ac:chgData name="Christian Morales LL." userId="acd2dd22fbae4b69" providerId="LiveId" clId="{DB99C404-EC06-457C-BB16-AD0136894115}" dt="2021-06-30T06:18:57.250" v="87"/>
          <ac:spMkLst>
            <pc:docMk/>
            <pc:sldMk cId="3737965249" sldId="632"/>
            <ac:spMk id="49" creationId="{CFD5D9AE-66AE-4D5E-B23F-A0B022AE2610}"/>
          </ac:spMkLst>
        </pc:spChg>
        <pc:spChg chg="mod">
          <ac:chgData name="Christian Morales LL." userId="acd2dd22fbae4b69" providerId="LiveId" clId="{DB99C404-EC06-457C-BB16-AD0136894115}" dt="2021-06-30T06:18:57.250" v="87"/>
          <ac:spMkLst>
            <pc:docMk/>
            <pc:sldMk cId="3737965249" sldId="632"/>
            <ac:spMk id="50" creationId="{CE8C03F0-1552-4811-87F7-6E4B34B9226B}"/>
          </ac:spMkLst>
        </pc:spChg>
        <pc:spChg chg="mod">
          <ac:chgData name="Christian Morales LL." userId="acd2dd22fbae4b69" providerId="LiveId" clId="{DB99C404-EC06-457C-BB16-AD0136894115}" dt="2021-06-30T06:18:57.250" v="87"/>
          <ac:spMkLst>
            <pc:docMk/>
            <pc:sldMk cId="3737965249" sldId="632"/>
            <ac:spMk id="51" creationId="{4B93DDA1-6FF5-4A1D-B600-F25112974688}"/>
          </ac:spMkLst>
        </pc:spChg>
        <pc:spChg chg="mod">
          <ac:chgData name="Christian Morales LL." userId="acd2dd22fbae4b69" providerId="LiveId" clId="{DB99C404-EC06-457C-BB16-AD0136894115}" dt="2021-06-30T06:18:57.250" v="87"/>
          <ac:spMkLst>
            <pc:docMk/>
            <pc:sldMk cId="3737965249" sldId="632"/>
            <ac:spMk id="52" creationId="{B257D12C-1F88-43CA-B036-EE7E9F2FC464}"/>
          </ac:spMkLst>
        </pc:spChg>
        <pc:spChg chg="mod">
          <ac:chgData name="Christian Morales LL." userId="acd2dd22fbae4b69" providerId="LiveId" clId="{DB99C404-EC06-457C-BB16-AD0136894115}" dt="2021-06-30T06:18:57.250" v="87"/>
          <ac:spMkLst>
            <pc:docMk/>
            <pc:sldMk cId="3737965249" sldId="632"/>
            <ac:spMk id="53" creationId="{C0D9CE10-1F87-40A3-A0D4-087C7A0786C4}"/>
          </ac:spMkLst>
        </pc:spChg>
        <pc:spChg chg="mod">
          <ac:chgData name="Christian Morales LL." userId="acd2dd22fbae4b69" providerId="LiveId" clId="{DB99C404-EC06-457C-BB16-AD0136894115}" dt="2021-06-30T06:18:57.250" v="87"/>
          <ac:spMkLst>
            <pc:docMk/>
            <pc:sldMk cId="3737965249" sldId="632"/>
            <ac:spMk id="54" creationId="{7F59AAC7-74B9-45E8-96E4-5E5694B7B242}"/>
          </ac:spMkLst>
        </pc:spChg>
        <pc:spChg chg="mod">
          <ac:chgData name="Christian Morales LL." userId="acd2dd22fbae4b69" providerId="LiveId" clId="{DB99C404-EC06-457C-BB16-AD0136894115}" dt="2021-06-30T06:18:57.250" v="87"/>
          <ac:spMkLst>
            <pc:docMk/>
            <pc:sldMk cId="3737965249" sldId="632"/>
            <ac:spMk id="55" creationId="{B2A8CB4A-BAC9-4874-8343-E5461E21B00A}"/>
          </ac:spMkLst>
        </pc:spChg>
        <pc:spChg chg="mod">
          <ac:chgData name="Christian Morales LL." userId="acd2dd22fbae4b69" providerId="LiveId" clId="{DB99C404-EC06-457C-BB16-AD0136894115}" dt="2021-06-30T06:18:57.250" v="87"/>
          <ac:spMkLst>
            <pc:docMk/>
            <pc:sldMk cId="3737965249" sldId="632"/>
            <ac:spMk id="56" creationId="{032B91DC-1E52-44E1-B411-55AA42CE78FE}"/>
          </ac:spMkLst>
        </pc:spChg>
        <pc:spChg chg="mod">
          <ac:chgData name="Christian Morales LL." userId="acd2dd22fbae4b69" providerId="LiveId" clId="{DB99C404-EC06-457C-BB16-AD0136894115}" dt="2021-06-30T06:18:57.250" v="87"/>
          <ac:spMkLst>
            <pc:docMk/>
            <pc:sldMk cId="3737965249" sldId="632"/>
            <ac:spMk id="57" creationId="{FFE8E002-7FD6-4865-BF04-63F0B9E54722}"/>
          </ac:spMkLst>
        </pc:spChg>
        <pc:spChg chg="mod">
          <ac:chgData name="Christian Morales LL." userId="acd2dd22fbae4b69" providerId="LiveId" clId="{DB99C404-EC06-457C-BB16-AD0136894115}" dt="2021-06-30T06:18:57.250" v="87"/>
          <ac:spMkLst>
            <pc:docMk/>
            <pc:sldMk cId="3737965249" sldId="632"/>
            <ac:spMk id="58" creationId="{4FB8ACFB-BBFD-40D7-A166-30BEA990C0BC}"/>
          </ac:spMkLst>
        </pc:spChg>
        <pc:spChg chg="mod">
          <ac:chgData name="Christian Morales LL." userId="acd2dd22fbae4b69" providerId="LiveId" clId="{DB99C404-EC06-457C-BB16-AD0136894115}" dt="2021-06-30T06:18:57.250" v="87"/>
          <ac:spMkLst>
            <pc:docMk/>
            <pc:sldMk cId="3737965249" sldId="632"/>
            <ac:spMk id="59" creationId="{D75C49BD-5AFA-4668-9E00-704FCE5B3A8E}"/>
          </ac:spMkLst>
        </pc:spChg>
        <pc:spChg chg="mod">
          <ac:chgData name="Christian Morales LL." userId="acd2dd22fbae4b69" providerId="LiveId" clId="{DB99C404-EC06-457C-BB16-AD0136894115}" dt="2021-06-30T06:18:57.250" v="87"/>
          <ac:spMkLst>
            <pc:docMk/>
            <pc:sldMk cId="3737965249" sldId="632"/>
            <ac:spMk id="60" creationId="{172F7412-C3AD-466E-90F2-74C50E3A06A5}"/>
          </ac:spMkLst>
        </pc:spChg>
        <pc:spChg chg="mod">
          <ac:chgData name="Christian Morales LL." userId="acd2dd22fbae4b69" providerId="LiveId" clId="{DB99C404-EC06-457C-BB16-AD0136894115}" dt="2021-06-30T06:18:57.250" v="87"/>
          <ac:spMkLst>
            <pc:docMk/>
            <pc:sldMk cId="3737965249" sldId="632"/>
            <ac:spMk id="61" creationId="{DFA843C7-FEEB-49D8-8C8D-12646FCF756E}"/>
          </ac:spMkLst>
        </pc:spChg>
        <pc:spChg chg="mod">
          <ac:chgData name="Christian Morales LL." userId="acd2dd22fbae4b69" providerId="LiveId" clId="{DB99C404-EC06-457C-BB16-AD0136894115}" dt="2021-06-30T06:18:57.250" v="87"/>
          <ac:spMkLst>
            <pc:docMk/>
            <pc:sldMk cId="3737965249" sldId="632"/>
            <ac:spMk id="62" creationId="{29E0D116-809B-4312-934B-479B8EADE378}"/>
          </ac:spMkLst>
        </pc:spChg>
        <pc:spChg chg="mod">
          <ac:chgData name="Christian Morales LL." userId="acd2dd22fbae4b69" providerId="LiveId" clId="{DB99C404-EC06-457C-BB16-AD0136894115}" dt="2021-06-30T06:18:57.250" v="87"/>
          <ac:spMkLst>
            <pc:docMk/>
            <pc:sldMk cId="3737965249" sldId="632"/>
            <ac:spMk id="63" creationId="{82F9E2C2-B936-4888-BBE4-D7543EA685F1}"/>
          </ac:spMkLst>
        </pc:spChg>
        <pc:spChg chg="mod">
          <ac:chgData name="Christian Morales LL." userId="acd2dd22fbae4b69" providerId="LiveId" clId="{DB99C404-EC06-457C-BB16-AD0136894115}" dt="2021-06-30T06:18:57.250" v="87"/>
          <ac:spMkLst>
            <pc:docMk/>
            <pc:sldMk cId="3737965249" sldId="632"/>
            <ac:spMk id="64" creationId="{C8D6A696-7A03-459D-ACDA-885A4F1E9E3B}"/>
          </ac:spMkLst>
        </pc:spChg>
        <pc:spChg chg="mod">
          <ac:chgData name="Christian Morales LL." userId="acd2dd22fbae4b69" providerId="LiveId" clId="{DB99C404-EC06-457C-BB16-AD0136894115}" dt="2021-06-30T06:18:57.250" v="87"/>
          <ac:spMkLst>
            <pc:docMk/>
            <pc:sldMk cId="3737965249" sldId="632"/>
            <ac:spMk id="65" creationId="{C25ACCCB-2C71-4799-8863-3DD85E88FD5F}"/>
          </ac:spMkLst>
        </pc:spChg>
        <pc:spChg chg="mod">
          <ac:chgData name="Christian Morales LL." userId="acd2dd22fbae4b69" providerId="LiveId" clId="{DB99C404-EC06-457C-BB16-AD0136894115}" dt="2021-06-30T06:18:57.250" v="87"/>
          <ac:spMkLst>
            <pc:docMk/>
            <pc:sldMk cId="3737965249" sldId="632"/>
            <ac:spMk id="66" creationId="{44F536B0-6121-4276-8601-CD6963AB4503}"/>
          </ac:spMkLst>
        </pc:spChg>
        <pc:spChg chg="mod">
          <ac:chgData name="Christian Morales LL." userId="acd2dd22fbae4b69" providerId="LiveId" clId="{DB99C404-EC06-457C-BB16-AD0136894115}" dt="2021-06-30T06:18:57.250" v="87"/>
          <ac:spMkLst>
            <pc:docMk/>
            <pc:sldMk cId="3737965249" sldId="632"/>
            <ac:spMk id="67" creationId="{72CB2699-6C16-4742-B296-DB14EAA5ECA2}"/>
          </ac:spMkLst>
        </pc:spChg>
        <pc:spChg chg="mod">
          <ac:chgData name="Christian Morales LL." userId="acd2dd22fbae4b69" providerId="LiveId" clId="{DB99C404-EC06-457C-BB16-AD0136894115}" dt="2021-06-30T06:18:57.250" v="87"/>
          <ac:spMkLst>
            <pc:docMk/>
            <pc:sldMk cId="3737965249" sldId="632"/>
            <ac:spMk id="68" creationId="{AE7F8884-0C73-4C01-B649-882E15FDFA84}"/>
          </ac:spMkLst>
        </pc:spChg>
        <pc:spChg chg="mod">
          <ac:chgData name="Christian Morales LL." userId="acd2dd22fbae4b69" providerId="LiveId" clId="{DB99C404-EC06-457C-BB16-AD0136894115}" dt="2021-06-30T06:18:57.250" v="87"/>
          <ac:spMkLst>
            <pc:docMk/>
            <pc:sldMk cId="3737965249" sldId="632"/>
            <ac:spMk id="69" creationId="{A3C7019D-B683-45AD-94B4-A78809C96D09}"/>
          </ac:spMkLst>
        </pc:spChg>
        <pc:spChg chg="mod">
          <ac:chgData name="Christian Morales LL." userId="acd2dd22fbae4b69" providerId="LiveId" clId="{DB99C404-EC06-457C-BB16-AD0136894115}" dt="2021-06-30T06:18:57.250" v="87"/>
          <ac:spMkLst>
            <pc:docMk/>
            <pc:sldMk cId="3737965249" sldId="632"/>
            <ac:spMk id="70" creationId="{12D16D19-D2D7-469C-9232-B268D0B3D47E}"/>
          </ac:spMkLst>
        </pc:spChg>
        <pc:spChg chg="mod">
          <ac:chgData name="Christian Morales LL." userId="acd2dd22fbae4b69" providerId="LiveId" clId="{DB99C404-EC06-457C-BB16-AD0136894115}" dt="2021-06-30T06:18:57.250" v="87"/>
          <ac:spMkLst>
            <pc:docMk/>
            <pc:sldMk cId="3737965249" sldId="632"/>
            <ac:spMk id="71" creationId="{DADE03F2-7A08-4C3E-97B5-E018E19FA42A}"/>
          </ac:spMkLst>
        </pc:spChg>
        <pc:spChg chg="mod">
          <ac:chgData name="Christian Morales LL." userId="acd2dd22fbae4b69" providerId="LiveId" clId="{DB99C404-EC06-457C-BB16-AD0136894115}" dt="2021-06-30T06:18:57.250" v="87"/>
          <ac:spMkLst>
            <pc:docMk/>
            <pc:sldMk cId="3737965249" sldId="632"/>
            <ac:spMk id="72" creationId="{F195DBAA-CE86-48CA-BCE8-8ECFA4236DD6}"/>
          </ac:spMkLst>
        </pc:spChg>
        <pc:spChg chg="mod">
          <ac:chgData name="Christian Morales LL." userId="acd2dd22fbae4b69" providerId="LiveId" clId="{DB99C404-EC06-457C-BB16-AD0136894115}" dt="2021-06-30T06:18:57.250" v="87"/>
          <ac:spMkLst>
            <pc:docMk/>
            <pc:sldMk cId="3737965249" sldId="632"/>
            <ac:spMk id="73" creationId="{97A1286F-1FF6-4846-8229-F8C7CD5BB2F4}"/>
          </ac:spMkLst>
        </pc:spChg>
        <pc:spChg chg="mod">
          <ac:chgData name="Christian Morales LL." userId="acd2dd22fbae4b69" providerId="LiveId" clId="{DB99C404-EC06-457C-BB16-AD0136894115}" dt="2021-06-30T06:18:57.250" v="87"/>
          <ac:spMkLst>
            <pc:docMk/>
            <pc:sldMk cId="3737965249" sldId="632"/>
            <ac:spMk id="74" creationId="{13E8E00A-43D9-4AA3-8744-8B7F9EECB8E1}"/>
          </ac:spMkLst>
        </pc:spChg>
        <pc:spChg chg="mod">
          <ac:chgData name="Christian Morales LL." userId="acd2dd22fbae4b69" providerId="LiveId" clId="{DB99C404-EC06-457C-BB16-AD0136894115}" dt="2021-06-30T06:18:57.250" v="87"/>
          <ac:spMkLst>
            <pc:docMk/>
            <pc:sldMk cId="3737965249" sldId="632"/>
            <ac:spMk id="75" creationId="{5083E4E4-B6DD-4059-B2DE-DA1825AC82EB}"/>
          </ac:spMkLst>
        </pc:spChg>
        <pc:spChg chg="mod">
          <ac:chgData name="Christian Morales LL." userId="acd2dd22fbae4b69" providerId="LiveId" clId="{DB99C404-EC06-457C-BB16-AD0136894115}" dt="2021-06-30T06:18:57.250" v="87"/>
          <ac:spMkLst>
            <pc:docMk/>
            <pc:sldMk cId="3737965249" sldId="632"/>
            <ac:spMk id="76" creationId="{EF3FC80A-217A-4C27-ABB9-7AC802FAA2D4}"/>
          </ac:spMkLst>
        </pc:spChg>
        <pc:spChg chg="mod">
          <ac:chgData name="Christian Morales LL." userId="acd2dd22fbae4b69" providerId="LiveId" clId="{DB99C404-EC06-457C-BB16-AD0136894115}" dt="2021-06-30T06:18:57.250" v="87"/>
          <ac:spMkLst>
            <pc:docMk/>
            <pc:sldMk cId="3737965249" sldId="632"/>
            <ac:spMk id="77" creationId="{C97B7A77-BA36-454B-AA1C-525738C9E5C9}"/>
          </ac:spMkLst>
        </pc:spChg>
        <pc:spChg chg="mod">
          <ac:chgData name="Christian Morales LL." userId="acd2dd22fbae4b69" providerId="LiveId" clId="{DB99C404-EC06-457C-BB16-AD0136894115}" dt="2021-06-30T06:18:57.250" v="87"/>
          <ac:spMkLst>
            <pc:docMk/>
            <pc:sldMk cId="3737965249" sldId="632"/>
            <ac:spMk id="78" creationId="{C38638CB-05D7-4DD2-9F5F-DDACC8BC2BA4}"/>
          </ac:spMkLst>
        </pc:spChg>
        <pc:spChg chg="mod">
          <ac:chgData name="Christian Morales LL." userId="acd2dd22fbae4b69" providerId="LiveId" clId="{DB99C404-EC06-457C-BB16-AD0136894115}" dt="2021-06-30T06:18:57.250" v="87"/>
          <ac:spMkLst>
            <pc:docMk/>
            <pc:sldMk cId="3737965249" sldId="632"/>
            <ac:spMk id="79" creationId="{5C1A8B33-ED9E-455C-829F-70837FE9A2C1}"/>
          </ac:spMkLst>
        </pc:spChg>
        <pc:spChg chg="mod">
          <ac:chgData name="Christian Morales LL." userId="acd2dd22fbae4b69" providerId="LiveId" clId="{DB99C404-EC06-457C-BB16-AD0136894115}" dt="2021-06-30T06:18:57.250" v="87"/>
          <ac:spMkLst>
            <pc:docMk/>
            <pc:sldMk cId="3737965249" sldId="632"/>
            <ac:spMk id="80" creationId="{477047BE-498D-4FE8-A00C-73D072D75615}"/>
          </ac:spMkLst>
        </pc:spChg>
        <pc:spChg chg="mod">
          <ac:chgData name="Christian Morales LL." userId="acd2dd22fbae4b69" providerId="LiveId" clId="{DB99C404-EC06-457C-BB16-AD0136894115}" dt="2021-06-30T06:18:57.250" v="87"/>
          <ac:spMkLst>
            <pc:docMk/>
            <pc:sldMk cId="3737965249" sldId="632"/>
            <ac:spMk id="81" creationId="{4442C61A-2D67-4B68-B343-54F3D0F56ECE}"/>
          </ac:spMkLst>
        </pc:spChg>
        <pc:spChg chg="mod">
          <ac:chgData name="Christian Morales LL." userId="acd2dd22fbae4b69" providerId="LiveId" clId="{DB99C404-EC06-457C-BB16-AD0136894115}" dt="2021-06-30T06:18:57.250" v="87"/>
          <ac:spMkLst>
            <pc:docMk/>
            <pc:sldMk cId="3737965249" sldId="632"/>
            <ac:spMk id="82" creationId="{98049915-A931-46E3-AA4E-E63E45F187F2}"/>
          </ac:spMkLst>
        </pc:spChg>
        <pc:spChg chg="mod">
          <ac:chgData name="Christian Morales LL." userId="acd2dd22fbae4b69" providerId="LiveId" clId="{DB99C404-EC06-457C-BB16-AD0136894115}" dt="2021-06-30T06:18:57.250" v="87"/>
          <ac:spMkLst>
            <pc:docMk/>
            <pc:sldMk cId="3737965249" sldId="632"/>
            <ac:spMk id="83" creationId="{85F117CE-9B93-4C20-B02E-F17F498409FA}"/>
          </ac:spMkLst>
        </pc:spChg>
        <pc:spChg chg="mod">
          <ac:chgData name="Christian Morales LL." userId="acd2dd22fbae4b69" providerId="LiveId" clId="{DB99C404-EC06-457C-BB16-AD0136894115}" dt="2021-06-30T06:18:57.250" v="87"/>
          <ac:spMkLst>
            <pc:docMk/>
            <pc:sldMk cId="3737965249" sldId="632"/>
            <ac:spMk id="84" creationId="{5CAFD724-6BA1-48B4-83EE-05AB0243BF34}"/>
          </ac:spMkLst>
        </pc:spChg>
        <pc:spChg chg="mod">
          <ac:chgData name="Christian Morales LL." userId="acd2dd22fbae4b69" providerId="LiveId" clId="{DB99C404-EC06-457C-BB16-AD0136894115}" dt="2021-06-30T06:18:57.250" v="87"/>
          <ac:spMkLst>
            <pc:docMk/>
            <pc:sldMk cId="3737965249" sldId="632"/>
            <ac:spMk id="85" creationId="{BE70A0C9-776A-4D71-B7C0-7B64D6205B33}"/>
          </ac:spMkLst>
        </pc:spChg>
        <pc:spChg chg="mod">
          <ac:chgData name="Christian Morales LL." userId="acd2dd22fbae4b69" providerId="LiveId" clId="{DB99C404-EC06-457C-BB16-AD0136894115}" dt="2021-06-30T06:18:57.250" v="87"/>
          <ac:spMkLst>
            <pc:docMk/>
            <pc:sldMk cId="3737965249" sldId="632"/>
            <ac:spMk id="86" creationId="{D6C918BB-ECE8-4651-B34E-F0686BFA9175}"/>
          </ac:spMkLst>
        </pc:spChg>
        <pc:spChg chg="mod">
          <ac:chgData name="Christian Morales LL." userId="acd2dd22fbae4b69" providerId="LiveId" clId="{DB99C404-EC06-457C-BB16-AD0136894115}" dt="2021-06-30T06:18:57.250" v="87"/>
          <ac:spMkLst>
            <pc:docMk/>
            <pc:sldMk cId="3737965249" sldId="632"/>
            <ac:spMk id="87" creationId="{2EC94D8E-3D62-45B6-B489-C8F9E872911A}"/>
          </ac:spMkLst>
        </pc:spChg>
        <pc:spChg chg="mod">
          <ac:chgData name="Christian Morales LL." userId="acd2dd22fbae4b69" providerId="LiveId" clId="{DB99C404-EC06-457C-BB16-AD0136894115}" dt="2021-06-30T06:18:57.250" v="87"/>
          <ac:spMkLst>
            <pc:docMk/>
            <pc:sldMk cId="3737965249" sldId="632"/>
            <ac:spMk id="88" creationId="{02648E6B-E97E-4EA2-B3BC-D26FD1B59030}"/>
          </ac:spMkLst>
        </pc:spChg>
        <pc:spChg chg="mod">
          <ac:chgData name="Christian Morales LL." userId="acd2dd22fbae4b69" providerId="LiveId" clId="{DB99C404-EC06-457C-BB16-AD0136894115}" dt="2021-06-30T06:18:57.250" v="87"/>
          <ac:spMkLst>
            <pc:docMk/>
            <pc:sldMk cId="3737965249" sldId="632"/>
            <ac:spMk id="89" creationId="{A38F8A87-7BEA-4A49-AB35-DC086B251C37}"/>
          </ac:spMkLst>
        </pc:spChg>
        <pc:spChg chg="mod">
          <ac:chgData name="Christian Morales LL." userId="acd2dd22fbae4b69" providerId="LiveId" clId="{DB99C404-EC06-457C-BB16-AD0136894115}" dt="2021-06-30T06:18:57.250" v="87"/>
          <ac:spMkLst>
            <pc:docMk/>
            <pc:sldMk cId="3737965249" sldId="632"/>
            <ac:spMk id="90" creationId="{EF9D9C45-9876-4177-A892-335341F46F6F}"/>
          </ac:spMkLst>
        </pc:spChg>
        <pc:spChg chg="mod">
          <ac:chgData name="Christian Morales LL." userId="acd2dd22fbae4b69" providerId="LiveId" clId="{DB99C404-EC06-457C-BB16-AD0136894115}" dt="2021-06-30T06:18:57.250" v="87"/>
          <ac:spMkLst>
            <pc:docMk/>
            <pc:sldMk cId="3737965249" sldId="632"/>
            <ac:spMk id="91" creationId="{EA482D47-441E-43E0-A134-04ADCC4AE91E}"/>
          </ac:spMkLst>
        </pc:spChg>
        <pc:spChg chg="mod">
          <ac:chgData name="Christian Morales LL." userId="acd2dd22fbae4b69" providerId="LiveId" clId="{DB99C404-EC06-457C-BB16-AD0136894115}" dt="2021-06-30T06:18:57.250" v="87"/>
          <ac:spMkLst>
            <pc:docMk/>
            <pc:sldMk cId="3737965249" sldId="632"/>
            <ac:spMk id="92" creationId="{F732C84E-7FAE-4057-8DB6-447AFB2E6768}"/>
          </ac:spMkLst>
        </pc:spChg>
        <pc:spChg chg="mod">
          <ac:chgData name="Christian Morales LL." userId="acd2dd22fbae4b69" providerId="LiveId" clId="{DB99C404-EC06-457C-BB16-AD0136894115}" dt="2021-06-30T06:18:57.250" v="87"/>
          <ac:spMkLst>
            <pc:docMk/>
            <pc:sldMk cId="3737965249" sldId="632"/>
            <ac:spMk id="93" creationId="{33250097-2C1D-4D4D-A018-8C6438B9B6AC}"/>
          </ac:spMkLst>
        </pc:spChg>
        <pc:spChg chg="mod">
          <ac:chgData name="Christian Morales LL." userId="acd2dd22fbae4b69" providerId="LiveId" clId="{DB99C404-EC06-457C-BB16-AD0136894115}" dt="2021-06-30T06:18:57.250" v="87"/>
          <ac:spMkLst>
            <pc:docMk/>
            <pc:sldMk cId="3737965249" sldId="632"/>
            <ac:spMk id="94" creationId="{3C8759F0-DD5E-4F04-BD74-24DC11B849F0}"/>
          </ac:spMkLst>
        </pc:spChg>
        <pc:spChg chg="mod">
          <ac:chgData name="Christian Morales LL." userId="acd2dd22fbae4b69" providerId="LiveId" clId="{DB99C404-EC06-457C-BB16-AD0136894115}" dt="2021-06-30T06:18:57.250" v="87"/>
          <ac:spMkLst>
            <pc:docMk/>
            <pc:sldMk cId="3737965249" sldId="632"/>
            <ac:spMk id="95" creationId="{8C07F6FC-3517-4750-95AD-9EC30E58BA5E}"/>
          </ac:spMkLst>
        </pc:spChg>
        <pc:spChg chg="mod">
          <ac:chgData name="Christian Morales LL." userId="acd2dd22fbae4b69" providerId="LiveId" clId="{DB99C404-EC06-457C-BB16-AD0136894115}" dt="2021-06-30T06:18:57.250" v="87"/>
          <ac:spMkLst>
            <pc:docMk/>
            <pc:sldMk cId="3737965249" sldId="632"/>
            <ac:spMk id="96" creationId="{83CF516E-330E-44D5-A9D3-E074B601E158}"/>
          </ac:spMkLst>
        </pc:spChg>
        <pc:spChg chg="mod">
          <ac:chgData name="Christian Morales LL." userId="acd2dd22fbae4b69" providerId="LiveId" clId="{DB99C404-EC06-457C-BB16-AD0136894115}" dt="2021-06-30T06:18:57.250" v="87"/>
          <ac:spMkLst>
            <pc:docMk/>
            <pc:sldMk cId="3737965249" sldId="632"/>
            <ac:spMk id="97" creationId="{3EBBA780-3145-4721-A0E0-83ED45063FD0}"/>
          </ac:spMkLst>
        </pc:spChg>
        <pc:spChg chg="mod">
          <ac:chgData name="Christian Morales LL." userId="acd2dd22fbae4b69" providerId="LiveId" clId="{DB99C404-EC06-457C-BB16-AD0136894115}" dt="2021-06-30T06:18:57.250" v="87"/>
          <ac:spMkLst>
            <pc:docMk/>
            <pc:sldMk cId="3737965249" sldId="632"/>
            <ac:spMk id="98" creationId="{412C6EF2-5FE5-4237-A1B1-7DD9C24D354A}"/>
          </ac:spMkLst>
        </pc:spChg>
        <pc:spChg chg="mod">
          <ac:chgData name="Christian Morales LL." userId="acd2dd22fbae4b69" providerId="LiveId" clId="{DB99C404-EC06-457C-BB16-AD0136894115}" dt="2021-06-30T06:18:57.250" v="87"/>
          <ac:spMkLst>
            <pc:docMk/>
            <pc:sldMk cId="3737965249" sldId="632"/>
            <ac:spMk id="99" creationId="{28FFBA5C-15D7-4E85-9C37-C43D0D0E5E7E}"/>
          </ac:spMkLst>
        </pc:spChg>
        <pc:spChg chg="mod">
          <ac:chgData name="Christian Morales LL." userId="acd2dd22fbae4b69" providerId="LiveId" clId="{DB99C404-EC06-457C-BB16-AD0136894115}" dt="2021-06-30T06:18:57.250" v="87"/>
          <ac:spMkLst>
            <pc:docMk/>
            <pc:sldMk cId="3737965249" sldId="632"/>
            <ac:spMk id="100" creationId="{194DEC42-1F2A-4746-ABA0-D4BCE98C3868}"/>
          </ac:spMkLst>
        </pc:spChg>
        <pc:spChg chg="mod">
          <ac:chgData name="Christian Morales LL." userId="acd2dd22fbae4b69" providerId="LiveId" clId="{DB99C404-EC06-457C-BB16-AD0136894115}" dt="2021-06-30T06:18:57.250" v="87"/>
          <ac:spMkLst>
            <pc:docMk/>
            <pc:sldMk cId="3737965249" sldId="632"/>
            <ac:spMk id="101" creationId="{FE7B0E50-C2B9-4A24-8BB6-6120147A8EFB}"/>
          </ac:spMkLst>
        </pc:spChg>
        <pc:spChg chg="mod">
          <ac:chgData name="Christian Morales LL." userId="acd2dd22fbae4b69" providerId="LiveId" clId="{DB99C404-EC06-457C-BB16-AD0136894115}" dt="2021-06-30T06:18:57.250" v="87"/>
          <ac:spMkLst>
            <pc:docMk/>
            <pc:sldMk cId="3737965249" sldId="632"/>
            <ac:spMk id="102" creationId="{DF97992E-1B10-4D23-8F50-94CB6E90FFE4}"/>
          </ac:spMkLst>
        </pc:spChg>
        <pc:spChg chg="mod">
          <ac:chgData name="Christian Morales LL." userId="acd2dd22fbae4b69" providerId="LiveId" clId="{DB99C404-EC06-457C-BB16-AD0136894115}" dt="2021-06-30T06:18:57.250" v="87"/>
          <ac:spMkLst>
            <pc:docMk/>
            <pc:sldMk cId="3737965249" sldId="632"/>
            <ac:spMk id="103" creationId="{0EB63873-0E82-4C8C-9BFC-B8F922E43CE5}"/>
          </ac:spMkLst>
        </pc:spChg>
        <pc:spChg chg="mod">
          <ac:chgData name="Christian Morales LL." userId="acd2dd22fbae4b69" providerId="LiveId" clId="{DB99C404-EC06-457C-BB16-AD0136894115}" dt="2021-06-30T06:18:57.250" v="87"/>
          <ac:spMkLst>
            <pc:docMk/>
            <pc:sldMk cId="3737965249" sldId="632"/>
            <ac:spMk id="104" creationId="{23BB364B-5B36-489F-89A6-E28A6CCBFFAA}"/>
          </ac:spMkLst>
        </pc:spChg>
        <pc:spChg chg="mod">
          <ac:chgData name="Christian Morales LL." userId="acd2dd22fbae4b69" providerId="LiveId" clId="{DB99C404-EC06-457C-BB16-AD0136894115}" dt="2021-06-30T06:18:57.250" v="87"/>
          <ac:spMkLst>
            <pc:docMk/>
            <pc:sldMk cId="3737965249" sldId="632"/>
            <ac:spMk id="105" creationId="{9600B9E2-EB59-4A44-9641-93B0C39D5B90}"/>
          </ac:spMkLst>
        </pc:spChg>
        <pc:spChg chg="mod">
          <ac:chgData name="Christian Morales LL." userId="acd2dd22fbae4b69" providerId="LiveId" clId="{DB99C404-EC06-457C-BB16-AD0136894115}" dt="2021-06-30T06:18:57.250" v="87"/>
          <ac:spMkLst>
            <pc:docMk/>
            <pc:sldMk cId="3737965249" sldId="632"/>
            <ac:spMk id="106" creationId="{CBB268FD-A0D3-4E29-9C78-7F809F38DCD6}"/>
          </ac:spMkLst>
        </pc:spChg>
        <pc:spChg chg="mod">
          <ac:chgData name="Christian Morales LL." userId="acd2dd22fbae4b69" providerId="LiveId" clId="{DB99C404-EC06-457C-BB16-AD0136894115}" dt="2021-06-30T06:18:57.250" v="87"/>
          <ac:spMkLst>
            <pc:docMk/>
            <pc:sldMk cId="3737965249" sldId="632"/>
            <ac:spMk id="107" creationId="{BE6A70CE-88B0-4547-81C9-456788FA89C9}"/>
          </ac:spMkLst>
        </pc:spChg>
        <pc:spChg chg="mod">
          <ac:chgData name="Christian Morales LL." userId="acd2dd22fbae4b69" providerId="LiveId" clId="{DB99C404-EC06-457C-BB16-AD0136894115}" dt="2021-06-30T06:18:57.250" v="87"/>
          <ac:spMkLst>
            <pc:docMk/>
            <pc:sldMk cId="3737965249" sldId="632"/>
            <ac:spMk id="108" creationId="{7EE1289A-D414-4C44-B23D-A20EC03F200E}"/>
          </ac:spMkLst>
        </pc:spChg>
        <pc:spChg chg="mod">
          <ac:chgData name="Christian Morales LL." userId="acd2dd22fbae4b69" providerId="LiveId" clId="{DB99C404-EC06-457C-BB16-AD0136894115}" dt="2021-06-30T06:18:57.250" v="87"/>
          <ac:spMkLst>
            <pc:docMk/>
            <pc:sldMk cId="3737965249" sldId="632"/>
            <ac:spMk id="109" creationId="{5D0811FC-B3B1-4BE9-BCE7-E5F49272B329}"/>
          </ac:spMkLst>
        </pc:spChg>
        <pc:spChg chg="mod">
          <ac:chgData name="Christian Morales LL." userId="acd2dd22fbae4b69" providerId="LiveId" clId="{DB99C404-EC06-457C-BB16-AD0136894115}" dt="2021-06-30T06:18:57.250" v="87"/>
          <ac:spMkLst>
            <pc:docMk/>
            <pc:sldMk cId="3737965249" sldId="632"/>
            <ac:spMk id="110" creationId="{5C9A24E9-7798-4426-B4B5-B805E6FE85A7}"/>
          </ac:spMkLst>
        </pc:spChg>
        <pc:spChg chg="mod">
          <ac:chgData name="Christian Morales LL." userId="acd2dd22fbae4b69" providerId="LiveId" clId="{DB99C404-EC06-457C-BB16-AD0136894115}" dt="2021-06-30T06:18:57.250" v="87"/>
          <ac:spMkLst>
            <pc:docMk/>
            <pc:sldMk cId="3737965249" sldId="632"/>
            <ac:spMk id="111" creationId="{B2A41475-334B-4A4A-BF34-A5242A8EB5FB}"/>
          </ac:spMkLst>
        </pc:spChg>
        <pc:spChg chg="mod">
          <ac:chgData name="Christian Morales LL." userId="acd2dd22fbae4b69" providerId="LiveId" clId="{DB99C404-EC06-457C-BB16-AD0136894115}" dt="2021-06-30T06:18:57.250" v="87"/>
          <ac:spMkLst>
            <pc:docMk/>
            <pc:sldMk cId="3737965249" sldId="632"/>
            <ac:spMk id="112" creationId="{B998BA0A-7DBE-47ED-8A83-0301755AD04A}"/>
          </ac:spMkLst>
        </pc:spChg>
        <pc:spChg chg="mod">
          <ac:chgData name="Christian Morales LL." userId="acd2dd22fbae4b69" providerId="LiveId" clId="{DB99C404-EC06-457C-BB16-AD0136894115}" dt="2021-06-30T06:18:57.250" v="87"/>
          <ac:spMkLst>
            <pc:docMk/>
            <pc:sldMk cId="3737965249" sldId="632"/>
            <ac:spMk id="113" creationId="{E6F7ADC5-7100-4014-B0FD-FEA7D72E0B76}"/>
          </ac:spMkLst>
        </pc:spChg>
        <pc:spChg chg="mod">
          <ac:chgData name="Christian Morales LL." userId="acd2dd22fbae4b69" providerId="LiveId" clId="{DB99C404-EC06-457C-BB16-AD0136894115}" dt="2021-06-30T06:18:57.250" v="87"/>
          <ac:spMkLst>
            <pc:docMk/>
            <pc:sldMk cId="3737965249" sldId="632"/>
            <ac:spMk id="114" creationId="{A358FC96-D5D0-46CF-AB42-B1AAA4E651E1}"/>
          </ac:spMkLst>
        </pc:spChg>
        <pc:spChg chg="mod">
          <ac:chgData name="Christian Morales LL." userId="acd2dd22fbae4b69" providerId="LiveId" clId="{DB99C404-EC06-457C-BB16-AD0136894115}" dt="2021-06-30T06:18:57.250" v="87"/>
          <ac:spMkLst>
            <pc:docMk/>
            <pc:sldMk cId="3737965249" sldId="632"/>
            <ac:spMk id="115" creationId="{6357843A-F7A8-4006-8D1B-C36CB8911B7F}"/>
          </ac:spMkLst>
        </pc:spChg>
        <pc:spChg chg="mod">
          <ac:chgData name="Christian Morales LL." userId="acd2dd22fbae4b69" providerId="LiveId" clId="{DB99C404-EC06-457C-BB16-AD0136894115}" dt="2021-06-30T06:18:57.250" v="87"/>
          <ac:spMkLst>
            <pc:docMk/>
            <pc:sldMk cId="3737965249" sldId="632"/>
            <ac:spMk id="116" creationId="{FCAA5E0D-EC81-4194-91EA-F0DD2265748E}"/>
          </ac:spMkLst>
        </pc:spChg>
        <pc:spChg chg="mod">
          <ac:chgData name="Christian Morales LL." userId="acd2dd22fbae4b69" providerId="LiveId" clId="{DB99C404-EC06-457C-BB16-AD0136894115}" dt="2021-06-30T06:18:57.250" v="87"/>
          <ac:spMkLst>
            <pc:docMk/>
            <pc:sldMk cId="3737965249" sldId="632"/>
            <ac:spMk id="117" creationId="{17E6B857-8664-453D-9372-DC2E410A1426}"/>
          </ac:spMkLst>
        </pc:spChg>
        <pc:spChg chg="mod">
          <ac:chgData name="Christian Morales LL." userId="acd2dd22fbae4b69" providerId="LiveId" clId="{DB99C404-EC06-457C-BB16-AD0136894115}" dt="2021-06-30T06:18:57.250" v="87"/>
          <ac:spMkLst>
            <pc:docMk/>
            <pc:sldMk cId="3737965249" sldId="632"/>
            <ac:spMk id="118" creationId="{4335F1A4-63EA-471E-8449-C5CAA8D01395}"/>
          </ac:spMkLst>
        </pc:spChg>
        <pc:spChg chg="mod">
          <ac:chgData name="Christian Morales LL." userId="acd2dd22fbae4b69" providerId="LiveId" clId="{DB99C404-EC06-457C-BB16-AD0136894115}" dt="2021-06-30T06:18:57.250" v="87"/>
          <ac:spMkLst>
            <pc:docMk/>
            <pc:sldMk cId="3737965249" sldId="632"/>
            <ac:spMk id="119" creationId="{9C98606B-097C-448E-A0E9-20F98EBBE3BB}"/>
          </ac:spMkLst>
        </pc:spChg>
        <pc:spChg chg="mod">
          <ac:chgData name="Christian Morales LL." userId="acd2dd22fbae4b69" providerId="LiveId" clId="{DB99C404-EC06-457C-BB16-AD0136894115}" dt="2021-06-30T06:18:57.250" v="87"/>
          <ac:spMkLst>
            <pc:docMk/>
            <pc:sldMk cId="3737965249" sldId="632"/>
            <ac:spMk id="120" creationId="{D1CBCDB5-9A32-405B-BCF9-600A2C39E5D5}"/>
          </ac:spMkLst>
        </pc:spChg>
        <pc:spChg chg="mod">
          <ac:chgData name="Christian Morales LL." userId="acd2dd22fbae4b69" providerId="LiveId" clId="{DB99C404-EC06-457C-BB16-AD0136894115}" dt="2021-06-30T06:18:57.250" v="87"/>
          <ac:spMkLst>
            <pc:docMk/>
            <pc:sldMk cId="3737965249" sldId="632"/>
            <ac:spMk id="121" creationId="{C7654FCB-3585-4135-A8D3-B4FD8A2C0A85}"/>
          </ac:spMkLst>
        </pc:spChg>
        <pc:spChg chg="mod">
          <ac:chgData name="Christian Morales LL." userId="acd2dd22fbae4b69" providerId="LiveId" clId="{DB99C404-EC06-457C-BB16-AD0136894115}" dt="2021-06-30T06:18:57.250" v="87"/>
          <ac:spMkLst>
            <pc:docMk/>
            <pc:sldMk cId="3737965249" sldId="632"/>
            <ac:spMk id="122" creationId="{AB88C96F-5A5F-443F-9B33-356696BC422B}"/>
          </ac:spMkLst>
        </pc:spChg>
        <pc:spChg chg="mod">
          <ac:chgData name="Christian Morales LL." userId="acd2dd22fbae4b69" providerId="LiveId" clId="{DB99C404-EC06-457C-BB16-AD0136894115}" dt="2021-06-30T06:18:57.250" v="87"/>
          <ac:spMkLst>
            <pc:docMk/>
            <pc:sldMk cId="3737965249" sldId="632"/>
            <ac:spMk id="123" creationId="{F6CD85C7-1DF6-403F-9344-383024652BE6}"/>
          </ac:spMkLst>
        </pc:spChg>
        <pc:spChg chg="mod">
          <ac:chgData name="Christian Morales LL." userId="acd2dd22fbae4b69" providerId="LiveId" clId="{DB99C404-EC06-457C-BB16-AD0136894115}" dt="2021-06-30T06:18:57.250" v="87"/>
          <ac:spMkLst>
            <pc:docMk/>
            <pc:sldMk cId="3737965249" sldId="632"/>
            <ac:spMk id="124" creationId="{933054E9-5F00-46F1-943E-BE6B6C66C390}"/>
          </ac:spMkLst>
        </pc:spChg>
        <pc:spChg chg="mod">
          <ac:chgData name="Christian Morales LL." userId="acd2dd22fbae4b69" providerId="LiveId" clId="{DB99C404-EC06-457C-BB16-AD0136894115}" dt="2021-06-30T06:18:57.250" v="87"/>
          <ac:spMkLst>
            <pc:docMk/>
            <pc:sldMk cId="3737965249" sldId="632"/>
            <ac:spMk id="125" creationId="{9FA52EB4-5E4A-4283-BC5B-E63FBC6ECC28}"/>
          </ac:spMkLst>
        </pc:spChg>
        <pc:spChg chg="mod">
          <ac:chgData name="Christian Morales LL." userId="acd2dd22fbae4b69" providerId="LiveId" clId="{DB99C404-EC06-457C-BB16-AD0136894115}" dt="2021-06-30T06:18:57.250" v="87"/>
          <ac:spMkLst>
            <pc:docMk/>
            <pc:sldMk cId="3737965249" sldId="632"/>
            <ac:spMk id="126" creationId="{23018301-0DF6-4689-9214-DC29DC3DA42E}"/>
          </ac:spMkLst>
        </pc:spChg>
        <pc:spChg chg="mod">
          <ac:chgData name="Christian Morales LL." userId="acd2dd22fbae4b69" providerId="LiveId" clId="{DB99C404-EC06-457C-BB16-AD0136894115}" dt="2021-06-30T06:18:57.250" v="87"/>
          <ac:spMkLst>
            <pc:docMk/>
            <pc:sldMk cId="3737965249" sldId="632"/>
            <ac:spMk id="127" creationId="{EBE1AE6B-D3BA-4E8B-875A-0247D31C7CBF}"/>
          </ac:spMkLst>
        </pc:spChg>
        <pc:spChg chg="mod">
          <ac:chgData name="Christian Morales LL." userId="acd2dd22fbae4b69" providerId="LiveId" clId="{DB99C404-EC06-457C-BB16-AD0136894115}" dt="2021-06-30T06:18:57.250" v="87"/>
          <ac:spMkLst>
            <pc:docMk/>
            <pc:sldMk cId="3737965249" sldId="632"/>
            <ac:spMk id="128" creationId="{45100630-88D7-41EC-8272-456E578E8930}"/>
          </ac:spMkLst>
        </pc:spChg>
        <pc:spChg chg="mod">
          <ac:chgData name="Christian Morales LL." userId="acd2dd22fbae4b69" providerId="LiveId" clId="{DB99C404-EC06-457C-BB16-AD0136894115}" dt="2021-06-30T06:18:57.250" v="87"/>
          <ac:spMkLst>
            <pc:docMk/>
            <pc:sldMk cId="3737965249" sldId="632"/>
            <ac:spMk id="129" creationId="{03A6CC6E-5D35-4113-91A1-F901BDA25A75}"/>
          </ac:spMkLst>
        </pc:spChg>
        <pc:spChg chg="mod">
          <ac:chgData name="Christian Morales LL." userId="acd2dd22fbae4b69" providerId="LiveId" clId="{DB99C404-EC06-457C-BB16-AD0136894115}" dt="2021-06-30T06:18:57.250" v="87"/>
          <ac:spMkLst>
            <pc:docMk/>
            <pc:sldMk cId="3737965249" sldId="632"/>
            <ac:spMk id="130" creationId="{1BB6AE20-8833-4254-8CE2-652F46C9C3F9}"/>
          </ac:spMkLst>
        </pc:spChg>
        <pc:spChg chg="mod">
          <ac:chgData name="Christian Morales LL." userId="acd2dd22fbae4b69" providerId="LiveId" clId="{DB99C404-EC06-457C-BB16-AD0136894115}" dt="2021-06-30T06:18:57.250" v="87"/>
          <ac:spMkLst>
            <pc:docMk/>
            <pc:sldMk cId="3737965249" sldId="632"/>
            <ac:spMk id="131" creationId="{2287CDA9-49AE-4FBA-8EBE-9EEA671B5864}"/>
          </ac:spMkLst>
        </pc:spChg>
        <pc:spChg chg="mod">
          <ac:chgData name="Christian Morales LL." userId="acd2dd22fbae4b69" providerId="LiveId" clId="{DB99C404-EC06-457C-BB16-AD0136894115}" dt="2021-06-30T06:18:57.250" v="87"/>
          <ac:spMkLst>
            <pc:docMk/>
            <pc:sldMk cId="3737965249" sldId="632"/>
            <ac:spMk id="132" creationId="{11E77579-160B-4EB4-AAF4-FE0BC3C7141B}"/>
          </ac:spMkLst>
        </pc:spChg>
        <pc:spChg chg="mod">
          <ac:chgData name="Christian Morales LL." userId="acd2dd22fbae4b69" providerId="LiveId" clId="{DB99C404-EC06-457C-BB16-AD0136894115}" dt="2021-06-30T06:18:57.250" v="87"/>
          <ac:spMkLst>
            <pc:docMk/>
            <pc:sldMk cId="3737965249" sldId="632"/>
            <ac:spMk id="133" creationId="{E3E7658F-4A6F-4275-8334-216258412389}"/>
          </ac:spMkLst>
        </pc:spChg>
        <pc:spChg chg="mod">
          <ac:chgData name="Christian Morales LL." userId="acd2dd22fbae4b69" providerId="LiveId" clId="{DB99C404-EC06-457C-BB16-AD0136894115}" dt="2021-06-30T06:18:57.250" v="87"/>
          <ac:spMkLst>
            <pc:docMk/>
            <pc:sldMk cId="3737965249" sldId="632"/>
            <ac:spMk id="134" creationId="{892058D8-97C8-4702-9607-F9DC67E52D0F}"/>
          </ac:spMkLst>
        </pc:spChg>
        <pc:spChg chg="mod">
          <ac:chgData name="Christian Morales LL." userId="acd2dd22fbae4b69" providerId="LiveId" clId="{DB99C404-EC06-457C-BB16-AD0136894115}" dt="2021-06-30T06:18:57.250" v="87"/>
          <ac:spMkLst>
            <pc:docMk/>
            <pc:sldMk cId="3737965249" sldId="632"/>
            <ac:spMk id="135" creationId="{45E2972A-10EA-4F08-8A53-15392259E7FC}"/>
          </ac:spMkLst>
        </pc:spChg>
        <pc:spChg chg="mod">
          <ac:chgData name="Christian Morales LL." userId="acd2dd22fbae4b69" providerId="LiveId" clId="{DB99C404-EC06-457C-BB16-AD0136894115}" dt="2021-06-30T06:18:57.250" v="87"/>
          <ac:spMkLst>
            <pc:docMk/>
            <pc:sldMk cId="3737965249" sldId="632"/>
            <ac:spMk id="136" creationId="{0B55AF1F-4367-4793-9740-5560C9E8D699}"/>
          </ac:spMkLst>
        </pc:spChg>
        <pc:spChg chg="mod">
          <ac:chgData name="Christian Morales LL." userId="acd2dd22fbae4b69" providerId="LiveId" clId="{DB99C404-EC06-457C-BB16-AD0136894115}" dt="2021-06-30T06:18:57.250" v="87"/>
          <ac:spMkLst>
            <pc:docMk/>
            <pc:sldMk cId="3737965249" sldId="632"/>
            <ac:spMk id="137" creationId="{CA0C0B88-3EE2-4BE1-ACD0-5525D4C2B927}"/>
          </ac:spMkLst>
        </pc:spChg>
        <pc:spChg chg="mod">
          <ac:chgData name="Christian Morales LL." userId="acd2dd22fbae4b69" providerId="LiveId" clId="{DB99C404-EC06-457C-BB16-AD0136894115}" dt="2021-06-30T06:18:57.250" v="87"/>
          <ac:spMkLst>
            <pc:docMk/>
            <pc:sldMk cId="3737965249" sldId="632"/>
            <ac:spMk id="138" creationId="{90E91A63-4225-4115-B22A-F45DDE7AB7B6}"/>
          </ac:spMkLst>
        </pc:spChg>
        <pc:spChg chg="mod">
          <ac:chgData name="Christian Morales LL." userId="acd2dd22fbae4b69" providerId="LiveId" clId="{DB99C404-EC06-457C-BB16-AD0136894115}" dt="2021-06-30T06:18:57.250" v="87"/>
          <ac:spMkLst>
            <pc:docMk/>
            <pc:sldMk cId="3737965249" sldId="632"/>
            <ac:spMk id="139" creationId="{277E1CAC-777C-44B2-AFC5-C8DB36087C30}"/>
          </ac:spMkLst>
        </pc:spChg>
        <pc:spChg chg="mod">
          <ac:chgData name="Christian Morales LL." userId="acd2dd22fbae4b69" providerId="LiveId" clId="{DB99C404-EC06-457C-BB16-AD0136894115}" dt="2021-06-30T06:18:57.250" v="87"/>
          <ac:spMkLst>
            <pc:docMk/>
            <pc:sldMk cId="3737965249" sldId="632"/>
            <ac:spMk id="140" creationId="{C92415FE-D51A-4562-99CA-99954007BCAF}"/>
          </ac:spMkLst>
        </pc:spChg>
        <pc:spChg chg="mod">
          <ac:chgData name="Christian Morales LL." userId="acd2dd22fbae4b69" providerId="LiveId" clId="{DB99C404-EC06-457C-BB16-AD0136894115}" dt="2021-06-30T06:18:57.250" v="87"/>
          <ac:spMkLst>
            <pc:docMk/>
            <pc:sldMk cId="3737965249" sldId="632"/>
            <ac:spMk id="141" creationId="{636E1161-27CE-48CA-BDD7-9EEBEF8BA3FC}"/>
          </ac:spMkLst>
        </pc:spChg>
        <pc:spChg chg="mod">
          <ac:chgData name="Christian Morales LL." userId="acd2dd22fbae4b69" providerId="LiveId" clId="{DB99C404-EC06-457C-BB16-AD0136894115}" dt="2021-06-30T06:18:57.250" v="87"/>
          <ac:spMkLst>
            <pc:docMk/>
            <pc:sldMk cId="3737965249" sldId="632"/>
            <ac:spMk id="142" creationId="{E2D3DA96-07FF-4A35-A24B-BCC99B4A1F3A}"/>
          </ac:spMkLst>
        </pc:spChg>
        <pc:spChg chg="mod">
          <ac:chgData name="Christian Morales LL." userId="acd2dd22fbae4b69" providerId="LiveId" clId="{DB99C404-EC06-457C-BB16-AD0136894115}" dt="2021-06-30T06:18:57.250" v="87"/>
          <ac:spMkLst>
            <pc:docMk/>
            <pc:sldMk cId="3737965249" sldId="632"/>
            <ac:spMk id="143" creationId="{57C317ED-D2DA-45A0-903E-FCB2FEF271D4}"/>
          </ac:spMkLst>
        </pc:spChg>
        <pc:spChg chg="mod">
          <ac:chgData name="Christian Morales LL." userId="acd2dd22fbae4b69" providerId="LiveId" clId="{DB99C404-EC06-457C-BB16-AD0136894115}" dt="2021-06-30T06:18:57.250" v="87"/>
          <ac:spMkLst>
            <pc:docMk/>
            <pc:sldMk cId="3737965249" sldId="632"/>
            <ac:spMk id="144" creationId="{24D5938C-479A-456B-8511-E88C49E37C40}"/>
          </ac:spMkLst>
        </pc:spChg>
        <pc:spChg chg="mod">
          <ac:chgData name="Christian Morales LL." userId="acd2dd22fbae4b69" providerId="LiveId" clId="{DB99C404-EC06-457C-BB16-AD0136894115}" dt="2021-06-30T06:18:57.250" v="87"/>
          <ac:spMkLst>
            <pc:docMk/>
            <pc:sldMk cId="3737965249" sldId="632"/>
            <ac:spMk id="145" creationId="{5FF6FB6A-F2EC-4E90-8D71-F2149D0E61CD}"/>
          </ac:spMkLst>
        </pc:spChg>
        <pc:spChg chg="mod">
          <ac:chgData name="Christian Morales LL." userId="acd2dd22fbae4b69" providerId="LiveId" clId="{DB99C404-EC06-457C-BB16-AD0136894115}" dt="2021-06-30T06:18:57.250" v="87"/>
          <ac:spMkLst>
            <pc:docMk/>
            <pc:sldMk cId="3737965249" sldId="632"/>
            <ac:spMk id="146" creationId="{C48F60C1-2E77-4B93-B5FE-48E805092505}"/>
          </ac:spMkLst>
        </pc:spChg>
        <pc:spChg chg="mod">
          <ac:chgData name="Christian Morales LL." userId="acd2dd22fbae4b69" providerId="LiveId" clId="{DB99C404-EC06-457C-BB16-AD0136894115}" dt="2021-06-30T06:18:57.250" v="87"/>
          <ac:spMkLst>
            <pc:docMk/>
            <pc:sldMk cId="3737965249" sldId="632"/>
            <ac:spMk id="147" creationId="{E64409F9-34A5-45B4-82F3-2B9A5CE8066C}"/>
          </ac:spMkLst>
        </pc:spChg>
        <pc:spChg chg="mod">
          <ac:chgData name="Christian Morales LL." userId="acd2dd22fbae4b69" providerId="LiveId" clId="{DB99C404-EC06-457C-BB16-AD0136894115}" dt="2021-06-30T06:18:57.250" v="87"/>
          <ac:spMkLst>
            <pc:docMk/>
            <pc:sldMk cId="3737965249" sldId="632"/>
            <ac:spMk id="148" creationId="{92CA8B7F-28F8-4A91-9861-BCD85E7CC1A7}"/>
          </ac:spMkLst>
        </pc:spChg>
        <pc:spChg chg="mod">
          <ac:chgData name="Christian Morales LL." userId="acd2dd22fbae4b69" providerId="LiveId" clId="{DB99C404-EC06-457C-BB16-AD0136894115}" dt="2021-06-30T06:18:57.250" v="87"/>
          <ac:spMkLst>
            <pc:docMk/>
            <pc:sldMk cId="3737965249" sldId="632"/>
            <ac:spMk id="149" creationId="{AF209C2F-FE23-4F41-8A89-ED28420C5CE9}"/>
          </ac:spMkLst>
        </pc:spChg>
        <pc:spChg chg="mod">
          <ac:chgData name="Christian Morales LL." userId="acd2dd22fbae4b69" providerId="LiveId" clId="{DB99C404-EC06-457C-BB16-AD0136894115}" dt="2021-06-30T06:18:57.250" v="87"/>
          <ac:spMkLst>
            <pc:docMk/>
            <pc:sldMk cId="3737965249" sldId="632"/>
            <ac:spMk id="150" creationId="{78A7ACCA-320C-4DF5-A5B1-06B358869D8E}"/>
          </ac:spMkLst>
        </pc:spChg>
        <pc:spChg chg="mod">
          <ac:chgData name="Christian Morales LL." userId="acd2dd22fbae4b69" providerId="LiveId" clId="{DB99C404-EC06-457C-BB16-AD0136894115}" dt="2021-06-30T06:18:57.250" v="87"/>
          <ac:spMkLst>
            <pc:docMk/>
            <pc:sldMk cId="3737965249" sldId="632"/>
            <ac:spMk id="151" creationId="{6A2EA466-D21C-4D23-95A1-1342FCB15E79}"/>
          </ac:spMkLst>
        </pc:spChg>
        <pc:spChg chg="mod">
          <ac:chgData name="Christian Morales LL." userId="acd2dd22fbae4b69" providerId="LiveId" clId="{DB99C404-EC06-457C-BB16-AD0136894115}" dt="2021-06-30T06:18:57.250" v="87"/>
          <ac:spMkLst>
            <pc:docMk/>
            <pc:sldMk cId="3737965249" sldId="632"/>
            <ac:spMk id="152" creationId="{658232EC-D7EA-466C-9B27-5A9191AB4E38}"/>
          </ac:spMkLst>
        </pc:spChg>
        <pc:spChg chg="mod">
          <ac:chgData name="Christian Morales LL." userId="acd2dd22fbae4b69" providerId="LiveId" clId="{DB99C404-EC06-457C-BB16-AD0136894115}" dt="2021-06-30T06:18:57.250" v="87"/>
          <ac:spMkLst>
            <pc:docMk/>
            <pc:sldMk cId="3737965249" sldId="632"/>
            <ac:spMk id="153" creationId="{B36FCE03-5328-4C7F-BAE3-E96E996C67DB}"/>
          </ac:spMkLst>
        </pc:spChg>
        <pc:spChg chg="mod">
          <ac:chgData name="Christian Morales LL." userId="acd2dd22fbae4b69" providerId="LiveId" clId="{DB99C404-EC06-457C-BB16-AD0136894115}" dt="2021-06-30T06:18:57.250" v="87"/>
          <ac:spMkLst>
            <pc:docMk/>
            <pc:sldMk cId="3737965249" sldId="632"/>
            <ac:spMk id="154" creationId="{C327B7F6-F596-48DB-94FC-9A7465B230AB}"/>
          </ac:spMkLst>
        </pc:spChg>
        <pc:spChg chg="mod">
          <ac:chgData name="Christian Morales LL." userId="acd2dd22fbae4b69" providerId="LiveId" clId="{DB99C404-EC06-457C-BB16-AD0136894115}" dt="2021-06-30T06:18:57.250" v="87"/>
          <ac:spMkLst>
            <pc:docMk/>
            <pc:sldMk cId="3737965249" sldId="632"/>
            <ac:spMk id="155" creationId="{286A4D35-1AC3-45FE-97B8-5BA9DE53CA8F}"/>
          </ac:spMkLst>
        </pc:spChg>
        <pc:spChg chg="mod">
          <ac:chgData name="Christian Morales LL." userId="acd2dd22fbae4b69" providerId="LiveId" clId="{DB99C404-EC06-457C-BB16-AD0136894115}" dt="2021-06-30T06:18:57.250" v="87"/>
          <ac:spMkLst>
            <pc:docMk/>
            <pc:sldMk cId="3737965249" sldId="632"/>
            <ac:spMk id="156" creationId="{92D46446-EE45-4ABA-B9EE-072E0C985F0B}"/>
          </ac:spMkLst>
        </pc:spChg>
        <pc:spChg chg="mod">
          <ac:chgData name="Christian Morales LL." userId="acd2dd22fbae4b69" providerId="LiveId" clId="{DB99C404-EC06-457C-BB16-AD0136894115}" dt="2021-06-30T06:18:57.250" v="87"/>
          <ac:spMkLst>
            <pc:docMk/>
            <pc:sldMk cId="3737965249" sldId="632"/>
            <ac:spMk id="157" creationId="{61564261-00DF-4FA9-9E9B-BACABDC28EA3}"/>
          </ac:spMkLst>
        </pc:spChg>
        <pc:spChg chg="mod">
          <ac:chgData name="Christian Morales LL." userId="acd2dd22fbae4b69" providerId="LiveId" clId="{DB99C404-EC06-457C-BB16-AD0136894115}" dt="2021-06-30T06:18:57.250" v="87"/>
          <ac:spMkLst>
            <pc:docMk/>
            <pc:sldMk cId="3737965249" sldId="632"/>
            <ac:spMk id="158" creationId="{9AE5E4A6-22A2-4F19-AF3B-422411641579}"/>
          </ac:spMkLst>
        </pc:spChg>
        <pc:spChg chg="mod">
          <ac:chgData name="Christian Morales LL." userId="acd2dd22fbae4b69" providerId="LiveId" clId="{DB99C404-EC06-457C-BB16-AD0136894115}" dt="2021-06-30T06:18:57.250" v="87"/>
          <ac:spMkLst>
            <pc:docMk/>
            <pc:sldMk cId="3737965249" sldId="632"/>
            <ac:spMk id="159" creationId="{C14B013C-D6DA-4A7F-895E-D7D97BA020B1}"/>
          </ac:spMkLst>
        </pc:spChg>
        <pc:spChg chg="mod">
          <ac:chgData name="Christian Morales LL." userId="acd2dd22fbae4b69" providerId="LiveId" clId="{DB99C404-EC06-457C-BB16-AD0136894115}" dt="2021-06-30T06:18:57.250" v="87"/>
          <ac:spMkLst>
            <pc:docMk/>
            <pc:sldMk cId="3737965249" sldId="632"/>
            <ac:spMk id="160" creationId="{0F52A6AC-C66D-47D0-BF33-6D0EFF507806}"/>
          </ac:spMkLst>
        </pc:spChg>
        <pc:spChg chg="mod">
          <ac:chgData name="Christian Morales LL." userId="acd2dd22fbae4b69" providerId="LiveId" clId="{DB99C404-EC06-457C-BB16-AD0136894115}" dt="2021-06-30T06:18:57.250" v="87"/>
          <ac:spMkLst>
            <pc:docMk/>
            <pc:sldMk cId="3737965249" sldId="632"/>
            <ac:spMk id="161" creationId="{835C6064-4AFC-4720-8260-02AFA7619535}"/>
          </ac:spMkLst>
        </pc:spChg>
        <pc:spChg chg="mod">
          <ac:chgData name="Christian Morales LL." userId="acd2dd22fbae4b69" providerId="LiveId" clId="{DB99C404-EC06-457C-BB16-AD0136894115}" dt="2021-06-30T06:18:57.250" v="87"/>
          <ac:spMkLst>
            <pc:docMk/>
            <pc:sldMk cId="3737965249" sldId="632"/>
            <ac:spMk id="162" creationId="{96760381-546A-4634-9529-D6F1FC82CD37}"/>
          </ac:spMkLst>
        </pc:spChg>
        <pc:spChg chg="mod">
          <ac:chgData name="Christian Morales LL." userId="acd2dd22fbae4b69" providerId="LiveId" clId="{DB99C404-EC06-457C-BB16-AD0136894115}" dt="2021-06-30T06:18:57.250" v="87"/>
          <ac:spMkLst>
            <pc:docMk/>
            <pc:sldMk cId="3737965249" sldId="632"/>
            <ac:spMk id="163" creationId="{B2FB9CD8-1A99-4E64-B83E-03D89614DDE3}"/>
          </ac:spMkLst>
        </pc:spChg>
        <pc:spChg chg="mod">
          <ac:chgData name="Christian Morales LL." userId="acd2dd22fbae4b69" providerId="LiveId" clId="{DB99C404-EC06-457C-BB16-AD0136894115}" dt="2021-06-30T06:18:57.250" v="87"/>
          <ac:spMkLst>
            <pc:docMk/>
            <pc:sldMk cId="3737965249" sldId="632"/>
            <ac:spMk id="164" creationId="{068C7EF1-1D56-487C-AD14-230C7E8EEF72}"/>
          </ac:spMkLst>
        </pc:spChg>
        <pc:spChg chg="mod">
          <ac:chgData name="Christian Morales LL." userId="acd2dd22fbae4b69" providerId="LiveId" clId="{DB99C404-EC06-457C-BB16-AD0136894115}" dt="2021-06-30T06:18:57.250" v="87"/>
          <ac:spMkLst>
            <pc:docMk/>
            <pc:sldMk cId="3737965249" sldId="632"/>
            <ac:spMk id="165" creationId="{B222FB4C-8177-4B53-A7C8-8436ED220C7D}"/>
          </ac:spMkLst>
        </pc:spChg>
        <pc:spChg chg="mod">
          <ac:chgData name="Christian Morales LL." userId="acd2dd22fbae4b69" providerId="LiveId" clId="{DB99C404-EC06-457C-BB16-AD0136894115}" dt="2021-06-30T06:18:57.250" v="87"/>
          <ac:spMkLst>
            <pc:docMk/>
            <pc:sldMk cId="3737965249" sldId="632"/>
            <ac:spMk id="166" creationId="{B73986CA-7CBD-4E95-8E02-98FCADFD6C37}"/>
          </ac:spMkLst>
        </pc:spChg>
        <pc:spChg chg="mod">
          <ac:chgData name="Christian Morales LL." userId="acd2dd22fbae4b69" providerId="LiveId" clId="{DB99C404-EC06-457C-BB16-AD0136894115}" dt="2021-06-30T06:18:57.250" v="87"/>
          <ac:spMkLst>
            <pc:docMk/>
            <pc:sldMk cId="3737965249" sldId="632"/>
            <ac:spMk id="167" creationId="{C3A44E51-8CA4-4C59-9204-ED205D93FBCA}"/>
          </ac:spMkLst>
        </pc:spChg>
        <pc:spChg chg="mod">
          <ac:chgData name="Christian Morales LL." userId="acd2dd22fbae4b69" providerId="LiveId" clId="{DB99C404-EC06-457C-BB16-AD0136894115}" dt="2021-06-30T06:18:57.250" v="87"/>
          <ac:spMkLst>
            <pc:docMk/>
            <pc:sldMk cId="3737965249" sldId="632"/>
            <ac:spMk id="168" creationId="{326BCD4D-3F51-49B7-A535-931A53CE9287}"/>
          </ac:spMkLst>
        </pc:spChg>
        <pc:spChg chg="mod">
          <ac:chgData name="Christian Morales LL." userId="acd2dd22fbae4b69" providerId="LiveId" clId="{DB99C404-EC06-457C-BB16-AD0136894115}" dt="2021-06-30T06:18:57.250" v="87"/>
          <ac:spMkLst>
            <pc:docMk/>
            <pc:sldMk cId="3737965249" sldId="632"/>
            <ac:spMk id="169" creationId="{0126E6D4-C07B-4F4C-99FC-651D83795772}"/>
          </ac:spMkLst>
        </pc:spChg>
        <pc:spChg chg="mod">
          <ac:chgData name="Christian Morales LL." userId="acd2dd22fbae4b69" providerId="LiveId" clId="{DB99C404-EC06-457C-BB16-AD0136894115}" dt="2021-06-30T06:18:57.250" v="87"/>
          <ac:spMkLst>
            <pc:docMk/>
            <pc:sldMk cId="3737965249" sldId="632"/>
            <ac:spMk id="170" creationId="{0A5AD75C-74D0-4916-ABEE-81397CB2B0E6}"/>
          </ac:spMkLst>
        </pc:spChg>
        <pc:spChg chg="mod">
          <ac:chgData name="Christian Morales LL." userId="acd2dd22fbae4b69" providerId="LiveId" clId="{DB99C404-EC06-457C-BB16-AD0136894115}" dt="2021-06-30T06:18:57.250" v="87"/>
          <ac:spMkLst>
            <pc:docMk/>
            <pc:sldMk cId="3737965249" sldId="632"/>
            <ac:spMk id="171" creationId="{AEB743B5-E761-4127-AD6C-E5C80C094A32}"/>
          </ac:spMkLst>
        </pc:spChg>
        <pc:spChg chg="mod">
          <ac:chgData name="Christian Morales LL." userId="acd2dd22fbae4b69" providerId="LiveId" clId="{DB99C404-EC06-457C-BB16-AD0136894115}" dt="2021-06-30T06:18:57.250" v="87"/>
          <ac:spMkLst>
            <pc:docMk/>
            <pc:sldMk cId="3737965249" sldId="632"/>
            <ac:spMk id="172" creationId="{FBDE3587-ABE1-4DBA-96B2-48CDDB0238D6}"/>
          </ac:spMkLst>
        </pc:spChg>
        <pc:spChg chg="mod">
          <ac:chgData name="Christian Morales LL." userId="acd2dd22fbae4b69" providerId="LiveId" clId="{DB99C404-EC06-457C-BB16-AD0136894115}" dt="2021-06-30T06:18:57.250" v="87"/>
          <ac:spMkLst>
            <pc:docMk/>
            <pc:sldMk cId="3737965249" sldId="632"/>
            <ac:spMk id="173" creationId="{2C8A5C27-1835-4345-8F37-873F1ED319FB}"/>
          </ac:spMkLst>
        </pc:spChg>
        <pc:spChg chg="mod">
          <ac:chgData name="Christian Morales LL." userId="acd2dd22fbae4b69" providerId="LiveId" clId="{DB99C404-EC06-457C-BB16-AD0136894115}" dt="2021-06-30T06:18:57.250" v="87"/>
          <ac:spMkLst>
            <pc:docMk/>
            <pc:sldMk cId="3737965249" sldId="632"/>
            <ac:spMk id="174" creationId="{02C93A82-715C-4C89-834A-DF8CDE352086}"/>
          </ac:spMkLst>
        </pc:spChg>
        <pc:spChg chg="mod">
          <ac:chgData name="Christian Morales LL." userId="acd2dd22fbae4b69" providerId="LiveId" clId="{DB99C404-EC06-457C-BB16-AD0136894115}" dt="2021-06-30T06:18:57.250" v="87"/>
          <ac:spMkLst>
            <pc:docMk/>
            <pc:sldMk cId="3737965249" sldId="632"/>
            <ac:spMk id="175" creationId="{DBFB64E5-1494-47AE-8152-A0A875C2ED30}"/>
          </ac:spMkLst>
        </pc:spChg>
        <pc:spChg chg="mod">
          <ac:chgData name="Christian Morales LL." userId="acd2dd22fbae4b69" providerId="LiveId" clId="{DB99C404-EC06-457C-BB16-AD0136894115}" dt="2021-06-30T06:18:57.250" v="87"/>
          <ac:spMkLst>
            <pc:docMk/>
            <pc:sldMk cId="3737965249" sldId="632"/>
            <ac:spMk id="176" creationId="{78D15673-6EDA-4EE0-885C-69CDA37C951E}"/>
          </ac:spMkLst>
        </pc:spChg>
        <pc:spChg chg="mod">
          <ac:chgData name="Christian Morales LL." userId="acd2dd22fbae4b69" providerId="LiveId" clId="{DB99C404-EC06-457C-BB16-AD0136894115}" dt="2021-06-30T06:18:57.250" v="87"/>
          <ac:spMkLst>
            <pc:docMk/>
            <pc:sldMk cId="3737965249" sldId="632"/>
            <ac:spMk id="177" creationId="{6908E083-0EE6-4E96-AFA2-FDF39BFCAB0E}"/>
          </ac:spMkLst>
        </pc:spChg>
        <pc:spChg chg="mod">
          <ac:chgData name="Christian Morales LL." userId="acd2dd22fbae4b69" providerId="LiveId" clId="{DB99C404-EC06-457C-BB16-AD0136894115}" dt="2021-06-30T06:18:57.250" v="87"/>
          <ac:spMkLst>
            <pc:docMk/>
            <pc:sldMk cId="3737965249" sldId="632"/>
            <ac:spMk id="178" creationId="{3377D460-C1ED-46C9-ABE1-FB9E5FEFE991}"/>
          </ac:spMkLst>
        </pc:spChg>
        <pc:spChg chg="mod">
          <ac:chgData name="Christian Morales LL." userId="acd2dd22fbae4b69" providerId="LiveId" clId="{DB99C404-EC06-457C-BB16-AD0136894115}" dt="2021-06-30T06:18:57.250" v="87"/>
          <ac:spMkLst>
            <pc:docMk/>
            <pc:sldMk cId="3737965249" sldId="632"/>
            <ac:spMk id="179" creationId="{830352EC-9B6E-400A-8F7C-0C370A87E0FD}"/>
          </ac:spMkLst>
        </pc:spChg>
        <pc:spChg chg="mod">
          <ac:chgData name="Christian Morales LL." userId="acd2dd22fbae4b69" providerId="LiveId" clId="{DB99C404-EC06-457C-BB16-AD0136894115}" dt="2021-06-30T06:18:57.250" v="87"/>
          <ac:spMkLst>
            <pc:docMk/>
            <pc:sldMk cId="3737965249" sldId="632"/>
            <ac:spMk id="180" creationId="{2235076F-8E98-4534-95B1-599CC6ADB3A4}"/>
          </ac:spMkLst>
        </pc:spChg>
        <pc:spChg chg="mod">
          <ac:chgData name="Christian Morales LL." userId="acd2dd22fbae4b69" providerId="LiveId" clId="{DB99C404-EC06-457C-BB16-AD0136894115}" dt="2021-06-30T06:18:57.250" v="87"/>
          <ac:spMkLst>
            <pc:docMk/>
            <pc:sldMk cId="3737965249" sldId="632"/>
            <ac:spMk id="181" creationId="{6BF692BA-E5E1-45A0-99D3-22802DBC1431}"/>
          </ac:spMkLst>
        </pc:spChg>
        <pc:spChg chg="mod">
          <ac:chgData name="Christian Morales LL." userId="acd2dd22fbae4b69" providerId="LiveId" clId="{DB99C404-EC06-457C-BB16-AD0136894115}" dt="2021-06-30T06:18:57.250" v="87"/>
          <ac:spMkLst>
            <pc:docMk/>
            <pc:sldMk cId="3737965249" sldId="632"/>
            <ac:spMk id="182" creationId="{11B016DC-8C11-4C76-9055-3757949395CD}"/>
          </ac:spMkLst>
        </pc:spChg>
        <pc:spChg chg="mod">
          <ac:chgData name="Christian Morales LL." userId="acd2dd22fbae4b69" providerId="LiveId" clId="{DB99C404-EC06-457C-BB16-AD0136894115}" dt="2021-06-30T06:18:57.250" v="87"/>
          <ac:spMkLst>
            <pc:docMk/>
            <pc:sldMk cId="3737965249" sldId="632"/>
            <ac:spMk id="183" creationId="{9B652537-4DA4-405D-9CA6-90AF25147269}"/>
          </ac:spMkLst>
        </pc:spChg>
        <pc:spChg chg="mod">
          <ac:chgData name="Christian Morales LL." userId="acd2dd22fbae4b69" providerId="LiveId" clId="{DB99C404-EC06-457C-BB16-AD0136894115}" dt="2021-06-30T06:18:57.250" v="87"/>
          <ac:spMkLst>
            <pc:docMk/>
            <pc:sldMk cId="3737965249" sldId="632"/>
            <ac:spMk id="184" creationId="{FD683843-1DCE-47ED-9F9D-EE22DF896E21}"/>
          </ac:spMkLst>
        </pc:spChg>
        <pc:spChg chg="mod">
          <ac:chgData name="Christian Morales LL." userId="acd2dd22fbae4b69" providerId="LiveId" clId="{DB99C404-EC06-457C-BB16-AD0136894115}" dt="2021-06-30T06:18:57.250" v="87"/>
          <ac:spMkLst>
            <pc:docMk/>
            <pc:sldMk cId="3737965249" sldId="632"/>
            <ac:spMk id="185" creationId="{8C6F1D6D-2FEB-4209-AAB3-BD125EE3269B}"/>
          </ac:spMkLst>
        </pc:spChg>
        <pc:spChg chg="mod">
          <ac:chgData name="Christian Morales LL." userId="acd2dd22fbae4b69" providerId="LiveId" clId="{DB99C404-EC06-457C-BB16-AD0136894115}" dt="2021-06-30T06:18:57.250" v="87"/>
          <ac:spMkLst>
            <pc:docMk/>
            <pc:sldMk cId="3737965249" sldId="632"/>
            <ac:spMk id="186" creationId="{409FD7B7-F643-4AA4-A30C-23C9A1EBE4F0}"/>
          </ac:spMkLst>
        </pc:spChg>
        <pc:spChg chg="mod">
          <ac:chgData name="Christian Morales LL." userId="acd2dd22fbae4b69" providerId="LiveId" clId="{DB99C404-EC06-457C-BB16-AD0136894115}" dt="2021-06-30T06:18:57.250" v="87"/>
          <ac:spMkLst>
            <pc:docMk/>
            <pc:sldMk cId="3737965249" sldId="632"/>
            <ac:spMk id="187" creationId="{FA018176-68DD-46DD-833E-C21F5E328962}"/>
          </ac:spMkLst>
        </pc:spChg>
        <pc:spChg chg="mod">
          <ac:chgData name="Christian Morales LL." userId="acd2dd22fbae4b69" providerId="LiveId" clId="{DB99C404-EC06-457C-BB16-AD0136894115}" dt="2021-06-30T06:18:57.250" v="87"/>
          <ac:spMkLst>
            <pc:docMk/>
            <pc:sldMk cId="3737965249" sldId="632"/>
            <ac:spMk id="188" creationId="{3917E9FC-5B29-43A3-B035-650FD04A2BAB}"/>
          </ac:spMkLst>
        </pc:spChg>
        <pc:spChg chg="mod">
          <ac:chgData name="Christian Morales LL." userId="acd2dd22fbae4b69" providerId="LiveId" clId="{DB99C404-EC06-457C-BB16-AD0136894115}" dt="2021-06-30T06:18:57.250" v="87"/>
          <ac:spMkLst>
            <pc:docMk/>
            <pc:sldMk cId="3737965249" sldId="632"/>
            <ac:spMk id="189" creationId="{B2A2B8A2-F355-4DCC-88DE-4949ABFC9FBD}"/>
          </ac:spMkLst>
        </pc:spChg>
        <pc:spChg chg="mod">
          <ac:chgData name="Christian Morales LL." userId="acd2dd22fbae4b69" providerId="LiveId" clId="{DB99C404-EC06-457C-BB16-AD0136894115}" dt="2021-06-30T06:18:57.250" v="87"/>
          <ac:spMkLst>
            <pc:docMk/>
            <pc:sldMk cId="3737965249" sldId="632"/>
            <ac:spMk id="190" creationId="{EB8411EF-5CDC-434C-8AFC-D022AEAA9426}"/>
          </ac:spMkLst>
        </pc:spChg>
        <pc:spChg chg="mod">
          <ac:chgData name="Christian Morales LL." userId="acd2dd22fbae4b69" providerId="LiveId" clId="{DB99C404-EC06-457C-BB16-AD0136894115}" dt="2021-06-30T06:18:57.250" v="87"/>
          <ac:spMkLst>
            <pc:docMk/>
            <pc:sldMk cId="3737965249" sldId="632"/>
            <ac:spMk id="191" creationId="{9A9A7D22-5348-4A73-96FA-969CF2E74149}"/>
          </ac:spMkLst>
        </pc:spChg>
        <pc:spChg chg="mod">
          <ac:chgData name="Christian Morales LL." userId="acd2dd22fbae4b69" providerId="LiveId" clId="{DB99C404-EC06-457C-BB16-AD0136894115}" dt="2021-06-30T06:18:57.250" v="87"/>
          <ac:spMkLst>
            <pc:docMk/>
            <pc:sldMk cId="3737965249" sldId="632"/>
            <ac:spMk id="192" creationId="{94C69F91-B244-4F4B-AEAF-8690CA8125C1}"/>
          </ac:spMkLst>
        </pc:spChg>
        <pc:spChg chg="mod">
          <ac:chgData name="Christian Morales LL." userId="acd2dd22fbae4b69" providerId="LiveId" clId="{DB99C404-EC06-457C-BB16-AD0136894115}" dt="2021-06-30T06:18:57.250" v="87"/>
          <ac:spMkLst>
            <pc:docMk/>
            <pc:sldMk cId="3737965249" sldId="632"/>
            <ac:spMk id="193" creationId="{CDE24184-E9B5-47FF-9C8D-7F6D851298AE}"/>
          </ac:spMkLst>
        </pc:spChg>
        <pc:spChg chg="mod">
          <ac:chgData name="Christian Morales LL." userId="acd2dd22fbae4b69" providerId="LiveId" clId="{DB99C404-EC06-457C-BB16-AD0136894115}" dt="2021-06-30T06:18:57.250" v="87"/>
          <ac:spMkLst>
            <pc:docMk/>
            <pc:sldMk cId="3737965249" sldId="632"/>
            <ac:spMk id="194" creationId="{E8D7AB4D-EB39-479D-9A2F-75539DDE9128}"/>
          </ac:spMkLst>
        </pc:spChg>
        <pc:spChg chg="mod">
          <ac:chgData name="Christian Morales LL." userId="acd2dd22fbae4b69" providerId="LiveId" clId="{DB99C404-EC06-457C-BB16-AD0136894115}" dt="2021-06-30T06:18:57.250" v="87"/>
          <ac:spMkLst>
            <pc:docMk/>
            <pc:sldMk cId="3737965249" sldId="632"/>
            <ac:spMk id="195" creationId="{1CA7AB0E-3192-46C6-97B7-6206A41E4EB1}"/>
          </ac:spMkLst>
        </pc:spChg>
        <pc:spChg chg="mod">
          <ac:chgData name="Christian Morales LL." userId="acd2dd22fbae4b69" providerId="LiveId" clId="{DB99C404-EC06-457C-BB16-AD0136894115}" dt="2021-06-30T06:18:57.250" v="87"/>
          <ac:spMkLst>
            <pc:docMk/>
            <pc:sldMk cId="3737965249" sldId="632"/>
            <ac:spMk id="196" creationId="{648F1406-4740-440C-BD2D-10704D8F5B01}"/>
          </ac:spMkLst>
        </pc:spChg>
        <pc:spChg chg="mod">
          <ac:chgData name="Christian Morales LL." userId="acd2dd22fbae4b69" providerId="LiveId" clId="{DB99C404-EC06-457C-BB16-AD0136894115}" dt="2021-06-30T06:18:57.250" v="87"/>
          <ac:spMkLst>
            <pc:docMk/>
            <pc:sldMk cId="3737965249" sldId="632"/>
            <ac:spMk id="197" creationId="{01B5FBC3-0E5E-4DD9-959B-3111C16A10FD}"/>
          </ac:spMkLst>
        </pc:spChg>
        <pc:spChg chg="mod">
          <ac:chgData name="Christian Morales LL." userId="acd2dd22fbae4b69" providerId="LiveId" clId="{DB99C404-EC06-457C-BB16-AD0136894115}" dt="2021-06-30T06:18:57.250" v="87"/>
          <ac:spMkLst>
            <pc:docMk/>
            <pc:sldMk cId="3737965249" sldId="632"/>
            <ac:spMk id="198" creationId="{27ED0889-97BB-4601-A866-A6CE1AE41C1D}"/>
          </ac:spMkLst>
        </pc:spChg>
        <pc:spChg chg="mod">
          <ac:chgData name="Christian Morales LL." userId="acd2dd22fbae4b69" providerId="LiveId" clId="{DB99C404-EC06-457C-BB16-AD0136894115}" dt="2021-06-30T06:18:57.250" v="87"/>
          <ac:spMkLst>
            <pc:docMk/>
            <pc:sldMk cId="3737965249" sldId="632"/>
            <ac:spMk id="199" creationId="{3D0A2F9A-569B-4F69-A05D-476CE7B833FD}"/>
          </ac:spMkLst>
        </pc:spChg>
        <pc:spChg chg="mod">
          <ac:chgData name="Christian Morales LL." userId="acd2dd22fbae4b69" providerId="LiveId" clId="{DB99C404-EC06-457C-BB16-AD0136894115}" dt="2021-06-30T06:18:57.250" v="87"/>
          <ac:spMkLst>
            <pc:docMk/>
            <pc:sldMk cId="3737965249" sldId="632"/>
            <ac:spMk id="200" creationId="{53F8AA6C-3E4A-4357-A57C-7E3F0AF57E4E}"/>
          </ac:spMkLst>
        </pc:spChg>
        <pc:spChg chg="mod">
          <ac:chgData name="Christian Morales LL." userId="acd2dd22fbae4b69" providerId="LiveId" clId="{DB99C404-EC06-457C-BB16-AD0136894115}" dt="2021-06-30T06:18:57.250" v="87"/>
          <ac:spMkLst>
            <pc:docMk/>
            <pc:sldMk cId="3737965249" sldId="632"/>
            <ac:spMk id="201" creationId="{FE77E9A4-19FC-48D2-8958-560BC11D959A}"/>
          </ac:spMkLst>
        </pc:spChg>
        <pc:spChg chg="mod">
          <ac:chgData name="Christian Morales LL." userId="acd2dd22fbae4b69" providerId="LiveId" clId="{DB99C404-EC06-457C-BB16-AD0136894115}" dt="2021-06-30T06:18:57.250" v="87"/>
          <ac:spMkLst>
            <pc:docMk/>
            <pc:sldMk cId="3737965249" sldId="632"/>
            <ac:spMk id="202" creationId="{00148220-9333-44BF-9524-F5F778CC2A96}"/>
          </ac:spMkLst>
        </pc:spChg>
        <pc:spChg chg="mod">
          <ac:chgData name="Christian Morales LL." userId="acd2dd22fbae4b69" providerId="LiveId" clId="{DB99C404-EC06-457C-BB16-AD0136894115}" dt="2021-06-30T06:18:57.250" v="87"/>
          <ac:spMkLst>
            <pc:docMk/>
            <pc:sldMk cId="3737965249" sldId="632"/>
            <ac:spMk id="203" creationId="{56EE2C17-93AA-4778-8E71-056BA0C24901}"/>
          </ac:spMkLst>
        </pc:spChg>
        <pc:spChg chg="mod">
          <ac:chgData name="Christian Morales LL." userId="acd2dd22fbae4b69" providerId="LiveId" clId="{DB99C404-EC06-457C-BB16-AD0136894115}" dt="2021-06-30T06:18:57.250" v="87"/>
          <ac:spMkLst>
            <pc:docMk/>
            <pc:sldMk cId="3737965249" sldId="632"/>
            <ac:spMk id="204" creationId="{650615BF-A52A-419E-9F9F-FC10E08A74F7}"/>
          </ac:spMkLst>
        </pc:spChg>
        <pc:spChg chg="mod">
          <ac:chgData name="Christian Morales LL." userId="acd2dd22fbae4b69" providerId="LiveId" clId="{DB99C404-EC06-457C-BB16-AD0136894115}" dt="2021-06-30T06:18:57.250" v="87"/>
          <ac:spMkLst>
            <pc:docMk/>
            <pc:sldMk cId="3737965249" sldId="632"/>
            <ac:spMk id="205" creationId="{1E1BB70A-DB97-4584-91E3-6B59ECC98E4D}"/>
          </ac:spMkLst>
        </pc:spChg>
        <pc:spChg chg="mod">
          <ac:chgData name="Christian Morales LL." userId="acd2dd22fbae4b69" providerId="LiveId" clId="{DB99C404-EC06-457C-BB16-AD0136894115}" dt="2021-06-30T06:18:57.250" v="87"/>
          <ac:spMkLst>
            <pc:docMk/>
            <pc:sldMk cId="3737965249" sldId="632"/>
            <ac:spMk id="206" creationId="{44ABD39C-F48C-450B-9921-32103B1CC7C7}"/>
          </ac:spMkLst>
        </pc:spChg>
        <pc:spChg chg="mod">
          <ac:chgData name="Christian Morales LL." userId="acd2dd22fbae4b69" providerId="LiveId" clId="{DB99C404-EC06-457C-BB16-AD0136894115}" dt="2021-06-30T06:18:57.250" v="87"/>
          <ac:spMkLst>
            <pc:docMk/>
            <pc:sldMk cId="3737965249" sldId="632"/>
            <ac:spMk id="207" creationId="{8D133C69-A807-4C28-AA93-223770CFEF39}"/>
          </ac:spMkLst>
        </pc:spChg>
        <pc:spChg chg="mod">
          <ac:chgData name="Christian Morales LL." userId="acd2dd22fbae4b69" providerId="LiveId" clId="{DB99C404-EC06-457C-BB16-AD0136894115}" dt="2021-06-30T06:18:57.250" v="87"/>
          <ac:spMkLst>
            <pc:docMk/>
            <pc:sldMk cId="3737965249" sldId="632"/>
            <ac:spMk id="208" creationId="{F72F2E45-D5AA-4AA1-9C4B-DAE3011B7E00}"/>
          </ac:spMkLst>
        </pc:spChg>
        <pc:spChg chg="mod">
          <ac:chgData name="Christian Morales LL." userId="acd2dd22fbae4b69" providerId="LiveId" clId="{DB99C404-EC06-457C-BB16-AD0136894115}" dt="2021-06-30T06:18:57.250" v="87"/>
          <ac:spMkLst>
            <pc:docMk/>
            <pc:sldMk cId="3737965249" sldId="632"/>
            <ac:spMk id="209" creationId="{3DDAA39A-F824-43E6-B9B5-C7ED152D3971}"/>
          </ac:spMkLst>
        </pc:spChg>
        <pc:spChg chg="mod">
          <ac:chgData name="Christian Morales LL." userId="acd2dd22fbae4b69" providerId="LiveId" clId="{DB99C404-EC06-457C-BB16-AD0136894115}" dt="2021-06-30T06:18:57.250" v="87"/>
          <ac:spMkLst>
            <pc:docMk/>
            <pc:sldMk cId="3737965249" sldId="632"/>
            <ac:spMk id="210" creationId="{DC1B0476-ABD7-438B-B7BB-1308D627E537}"/>
          </ac:spMkLst>
        </pc:spChg>
        <pc:spChg chg="mod">
          <ac:chgData name="Christian Morales LL." userId="acd2dd22fbae4b69" providerId="LiveId" clId="{DB99C404-EC06-457C-BB16-AD0136894115}" dt="2021-06-30T06:18:57.250" v="87"/>
          <ac:spMkLst>
            <pc:docMk/>
            <pc:sldMk cId="3737965249" sldId="632"/>
            <ac:spMk id="211" creationId="{3ABDD127-02D3-4770-B44C-4602ACB1F51D}"/>
          </ac:spMkLst>
        </pc:spChg>
        <pc:spChg chg="mod">
          <ac:chgData name="Christian Morales LL." userId="acd2dd22fbae4b69" providerId="LiveId" clId="{DB99C404-EC06-457C-BB16-AD0136894115}" dt="2021-06-30T06:18:57.250" v="87"/>
          <ac:spMkLst>
            <pc:docMk/>
            <pc:sldMk cId="3737965249" sldId="632"/>
            <ac:spMk id="212" creationId="{292C650F-9235-47A1-9BEC-0B25B3352952}"/>
          </ac:spMkLst>
        </pc:spChg>
        <pc:spChg chg="mod">
          <ac:chgData name="Christian Morales LL." userId="acd2dd22fbae4b69" providerId="LiveId" clId="{DB99C404-EC06-457C-BB16-AD0136894115}" dt="2021-06-30T06:18:57.250" v="87"/>
          <ac:spMkLst>
            <pc:docMk/>
            <pc:sldMk cId="3737965249" sldId="632"/>
            <ac:spMk id="213" creationId="{68DB05FF-1903-4ADC-B601-04658F6DF98F}"/>
          </ac:spMkLst>
        </pc:spChg>
        <pc:spChg chg="mod">
          <ac:chgData name="Christian Morales LL." userId="acd2dd22fbae4b69" providerId="LiveId" clId="{DB99C404-EC06-457C-BB16-AD0136894115}" dt="2021-06-30T06:18:57.250" v="87"/>
          <ac:spMkLst>
            <pc:docMk/>
            <pc:sldMk cId="3737965249" sldId="632"/>
            <ac:spMk id="214" creationId="{3206C517-3244-4D22-8132-351CCF9EE3BC}"/>
          </ac:spMkLst>
        </pc:spChg>
        <pc:spChg chg="mod">
          <ac:chgData name="Christian Morales LL." userId="acd2dd22fbae4b69" providerId="LiveId" clId="{DB99C404-EC06-457C-BB16-AD0136894115}" dt="2021-06-30T06:18:57.250" v="87"/>
          <ac:spMkLst>
            <pc:docMk/>
            <pc:sldMk cId="3737965249" sldId="632"/>
            <ac:spMk id="215" creationId="{1BE29904-6807-49A6-9730-DF9E8006F177}"/>
          </ac:spMkLst>
        </pc:spChg>
        <pc:spChg chg="mod">
          <ac:chgData name="Christian Morales LL." userId="acd2dd22fbae4b69" providerId="LiveId" clId="{DB99C404-EC06-457C-BB16-AD0136894115}" dt="2021-06-30T06:18:57.250" v="87"/>
          <ac:spMkLst>
            <pc:docMk/>
            <pc:sldMk cId="3737965249" sldId="632"/>
            <ac:spMk id="216" creationId="{C21CA0AB-696F-4BB6-A5EA-E293146EE0D9}"/>
          </ac:spMkLst>
        </pc:spChg>
        <pc:spChg chg="mod">
          <ac:chgData name="Christian Morales LL." userId="acd2dd22fbae4b69" providerId="LiveId" clId="{DB99C404-EC06-457C-BB16-AD0136894115}" dt="2021-06-30T06:18:57.250" v="87"/>
          <ac:spMkLst>
            <pc:docMk/>
            <pc:sldMk cId="3737965249" sldId="632"/>
            <ac:spMk id="217" creationId="{E4A879BC-7D52-437A-A5D9-2DCDBF96D12B}"/>
          </ac:spMkLst>
        </pc:spChg>
        <pc:spChg chg="mod">
          <ac:chgData name="Christian Morales LL." userId="acd2dd22fbae4b69" providerId="LiveId" clId="{DB99C404-EC06-457C-BB16-AD0136894115}" dt="2021-06-30T06:18:57.250" v="87"/>
          <ac:spMkLst>
            <pc:docMk/>
            <pc:sldMk cId="3737965249" sldId="632"/>
            <ac:spMk id="218" creationId="{2B64346B-85AF-4268-8D75-1BF83D0E9982}"/>
          </ac:spMkLst>
        </pc:spChg>
        <pc:spChg chg="mod">
          <ac:chgData name="Christian Morales LL." userId="acd2dd22fbae4b69" providerId="LiveId" clId="{DB99C404-EC06-457C-BB16-AD0136894115}" dt="2021-06-30T06:18:57.250" v="87"/>
          <ac:spMkLst>
            <pc:docMk/>
            <pc:sldMk cId="3737965249" sldId="632"/>
            <ac:spMk id="219" creationId="{F3C97DC6-545A-4E36-90C0-5C5F501C7E31}"/>
          </ac:spMkLst>
        </pc:spChg>
        <pc:spChg chg="mod">
          <ac:chgData name="Christian Morales LL." userId="acd2dd22fbae4b69" providerId="LiveId" clId="{DB99C404-EC06-457C-BB16-AD0136894115}" dt="2021-06-30T06:18:57.250" v="87"/>
          <ac:spMkLst>
            <pc:docMk/>
            <pc:sldMk cId="3737965249" sldId="632"/>
            <ac:spMk id="220" creationId="{583E6555-939E-4D40-AFBB-F26212C5B450}"/>
          </ac:spMkLst>
        </pc:spChg>
        <pc:spChg chg="mod">
          <ac:chgData name="Christian Morales LL." userId="acd2dd22fbae4b69" providerId="LiveId" clId="{DB99C404-EC06-457C-BB16-AD0136894115}" dt="2021-06-30T06:18:57.250" v="87"/>
          <ac:spMkLst>
            <pc:docMk/>
            <pc:sldMk cId="3737965249" sldId="632"/>
            <ac:spMk id="221" creationId="{5E7E58E1-12D1-496D-9750-7D05BE07B126}"/>
          </ac:spMkLst>
        </pc:spChg>
        <pc:spChg chg="mod">
          <ac:chgData name="Christian Morales LL." userId="acd2dd22fbae4b69" providerId="LiveId" clId="{DB99C404-EC06-457C-BB16-AD0136894115}" dt="2021-06-30T06:18:57.250" v="87"/>
          <ac:spMkLst>
            <pc:docMk/>
            <pc:sldMk cId="3737965249" sldId="632"/>
            <ac:spMk id="222" creationId="{C8BCF910-CBD9-4B13-9D69-E9FDB3A2796D}"/>
          </ac:spMkLst>
        </pc:spChg>
        <pc:spChg chg="mod">
          <ac:chgData name="Christian Morales LL." userId="acd2dd22fbae4b69" providerId="LiveId" clId="{DB99C404-EC06-457C-BB16-AD0136894115}" dt="2021-06-30T06:18:57.250" v="87"/>
          <ac:spMkLst>
            <pc:docMk/>
            <pc:sldMk cId="3737965249" sldId="632"/>
            <ac:spMk id="223" creationId="{FBD2333E-FB5F-44E5-9FE3-BE2FC5420DF1}"/>
          </ac:spMkLst>
        </pc:spChg>
        <pc:spChg chg="mod">
          <ac:chgData name="Christian Morales LL." userId="acd2dd22fbae4b69" providerId="LiveId" clId="{DB99C404-EC06-457C-BB16-AD0136894115}" dt="2021-06-30T06:18:57.250" v="87"/>
          <ac:spMkLst>
            <pc:docMk/>
            <pc:sldMk cId="3737965249" sldId="632"/>
            <ac:spMk id="224" creationId="{053DB9CD-AC1D-4004-B3C2-036EE5268995}"/>
          </ac:spMkLst>
        </pc:spChg>
        <pc:spChg chg="mod">
          <ac:chgData name="Christian Morales LL." userId="acd2dd22fbae4b69" providerId="LiveId" clId="{DB99C404-EC06-457C-BB16-AD0136894115}" dt="2021-06-30T06:18:57.250" v="87"/>
          <ac:spMkLst>
            <pc:docMk/>
            <pc:sldMk cId="3737965249" sldId="632"/>
            <ac:spMk id="225" creationId="{AAF1BC7C-3E90-469A-BE5A-2A661E62CF06}"/>
          </ac:spMkLst>
        </pc:spChg>
        <pc:spChg chg="mod">
          <ac:chgData name="Christian Morales LL." userId="acd2dd22fbae4b69" providerId="LiveId" clId="{DB99C404-EC06-457C-BB16-AD0136894115}" dt="2021-06-30T06:18:57.250" v="87"/>
          <ac:spMkLst>
            <pc:docMk/>
            <pc:sldMk cId="3737965249" sldId="632"/>
            <ac:spMk id="226" creationId="{3B60857A-B313-41B6-8BD0-7788B7AD0E68}"/>
          </ac:spMkLst>
        </pc:spChg>
        <pc:spChg chg="mod">
          <ac:chgData name="Christian Morales LL." userId="acd2dd22fbae4b69" providerId="LiveId" clId="{DB99C404-EC06-457C-BB16-AD0136894115}" dt="2021-06-30T06:18:57.250" v="87"/>
          <ac:spMkLst>
            <pc:docMk/>
            <pc:sldMk cId="3737965249" sldId="632"/>
            <ac:spMk id="227" creationId="{14FD3976-C901-4E26-8A51-F5E5010EFD6F}"/>
          </ac:spMkLst>
        </pc:spChg>
        <pc:spChg chg="mod">
          <ac:chgData name="Christian Morales LL." userId="acd2dd22fbae4b69" providerId="LiveId" clId="{DB99C404-EC06-457C-BB16-AD0136894115}" dt="2021-06-30T06:18:57.250" v="87"/>
          <ac:spMkLst>
            <pc:docMk/>
            <pc:sldMk cId="3737965249" sldId="632"/>
            <ac:spMk id="228" creationId="{478948DD-F42A-4C31-8194-7234180F7CCA}"/>
          </ac:spMkLst>
        </pc:spChg>
        <pc:spChg chg="mod">
          <ac:chgData name="Christian Morales LL." userId="acd2dd22fbae4b69" providerId="LiveId" clId="{DB99C404-EC06-457C-BB16-AD0136894115}" dt="2021-06-30T06:18:57.250" v="87"/>
          <ac:spMkLst>
            <pc:docMk/>
            <pc:sldMk cId="3737965249" sldId="632"/>
            <ac:spMk id="229" creationId="{B25C5F8F-329E-411E-AC59-63F53FD00E45}"/>
          </ac:spMkLst>
        </pc:spChg>
        <pc:spChg chg="mod">
          <ac:chgData name="Christian Morales LL." userId="acd2dd22fbae4b69" providerId="LiveId" clId="{DB99C404-EC06-457C-BB16-AD0136894115}" dt="2021-06-30T06:18:57.250" v="87"/>
          <ac:spMkLst>
            <pc:docMk/>
            <pc:sldMk cId="3737965249" sldId="632"/>
            <ac:spMk id="230" creationId="{A2DBE7B1-52D3-4A68-A947-E3B86CE796A9}"/>
          </ac:spMkLst>
        </pc:spChg>
        <pc:spChg chg="mod">
          <ac:chgData name="Christian Morales LL." userId="acd2dd22fbae4b69" providerId="LiveId" clId="{DB99C404-EC06-457C-BB16-AD0136894115}" dt="2021-06-30T06:18:57.250" v="87"/>
          <ac:spMkLst>
            <pc:docMk/>
            <pc:sldMk cId="3737965249" sldId="632"/>
            <ac:spMk id="231" creationId="{968E3CC0-43F2-4AF7-BD35-96CB64CD65C8}"/>
          </ac:spMkLst>
        </pc:spChg>
        <pc:spChg chg="mod">
          <ac:chgData name="Christian Morales LL." userId="acd2dd22fbae4b69" providerId="LiveId" clId="{DB99C404-EC06-457C-BB16-AD0136894115}" dt="2021-06-30T06:18:57.250" v="87"/>
          <ac:spMkLst>
            <pc:docMk/>
            <pc:sldMk cId="3737965249" sldId="632"/>
            <ac:spMk id="232" creationId="{A4CAC94A-CB59-4332-82D8-9085E93EA19A}"/>
          </ac:spMkLst>
        </pc:spChg>
        <pc:spChg chg="mod">
          <ac:chgData name="Christian Morales LL." userId="acd2dd22fbae4b69" providerId="LiveId" clId="{DB99C404-EC06-457C-BB16-AD0136894115}" dt="2021-06-30T06:18:57.250" v="87"/>
          <ac:spMkLst>
            <pc:docMk/>
            <pc:sldMk cId="3737965249" sldId="632"/>
            <ac:spMk id="233" creationId="{28404C65-6EE6-4A0E-8595-2E06D652ABBD}"/>
          </ac:spMkLst>
        </pc:spChg>
        <pc:spChg chg="mod">
          <ac:chgData name="Christian Morales LL." userId="acd2dd22fbae4b69" providerId="LiveId" clId="{DB99C404-EC06-457C-BB16-AD0136894115}" dt="2021-06-30T06:18:57.250" v="87"/>
          <ac:spMkLst>
            <pc:docMk/>
            <pc:sldMk cId="3737965249" sldId="632"/>
            <ac:spMk id="234" creationId="{2B44A9B7-8BEA-4147-A6E2-16F744D6FE7A}"/>
          </ac:spMkLst>
        </pc:spChg>
        <pc:spChg chg="mod">
          <ac:chgData name="Christian Morales LL." userId="acd2dd22fbae4b69" providerId="LiveId" clId="{DB99C404-EC06-457C-BB16-AD0136894115}" dt="2021-06-30T06:18:57.250" v="87"/>
          <ac:spMkLst>
            <pc:docMk/>
            <pc:sldMk cId="3737965249" sldId="632"/>
            <ac:spMk id="235" creationId="{06CEBE63-91C4-4D90-987F-7397D74A72DA}"/>
          </ac:spMkLst>
        </pc:spChg>
        <pc:spChg chg="mod">
          <ac:chgData name="Christian Morales LL." userId="acd2dd22fbae4b69" providerId="LiveId" clId="{DB99C404-EC06-457C-BB16-AD0136894115}" dt="2021-06-30T06:18:57.250" v="87"/>
          <ac:spMkLst>
            <pc:docMk/>
            <pc:sldMk cId="3737965249" sldId="632"/>
            <ac:spMk id="236" creationId="{8F362ABB-1C79-4784-A941-A1DBCA716780}"/>
          </ac:spMkLst>
        </pc:spChg>
        <pc:spChg chg="mod">
          <ac:chgData name="Christian Morales LL." userId="acd2dd22fbae4b69" providerId="LiveId" clId="{DB99C404-EC06-457C-BB16-AD0136894115}" dt="2021-06-30T06:18:57.250" v="87"/>
          <ac:spMkLst>
            <pc:docMk/>
            <pc:sldMk cId="3737965249" sldId="632"/>
            <ac:spMk id="237" creationId="{AC1F4075-D4C5-40FD-896A-2BF35C67D982}"/>
          </ac:spMkLst>
        </pc:spChg>
        <pc:spChg chg="mod">
          <ac:chgData name="Christian Morales LL." userId="acd2dd22fbae4b69" providerId="LiveId" clId="{DB99C404-EC06-457C-BB16-AD0136894115}" dt="2021-06-30T06:18:57.250" v="87"/>
          <ac:spMkLst>
            <pc:docMk/>
            <pc:sldMk cId="3737965249" sldId="632"/>
            <ac:spMk id="238" creationId="{05C72325-4E74-4BBA-825F-13712672F528}"/>
          </ac:spMkLst>
        </pc:spChg>
        <pc:spChg chg="mod">
          <ac:chgData name="Christian Morales LL." userId="acd2dd22fbae4b69" providerId="LiveId" clId="{DB99C404-EC06-457C-BB16-AD0136894115}" dt="2021-06-30T06:18:57.250" v="87"/>
          <ac:spMkLst>
            <pc:docMk/>
            <pc:sldMk cId="3737965249" sldId="632"/>
            <ac:spMk id="239" creationId="{3FC6699F-783B-4173-BE96-9BCED8E7BC9E}"/>
          </ac:spMkLst>
        </pc:spChg>
        <pc:spChg chg="mod">
          <ac:chgData name="Christian Morales LL." userId="acd2dd22fbae4b69" providerId="LiveId" clId="{DB99C404-EC06-457C-BB16-AD0136894115}" dt="2021-06-30T06:18:57.250" v="87"/>
          <ac:spMkLst>
            <pc:docMk/>
            <pc:sldMk cId="3737965249" sldId="632"/>
            <ac:spMk id="240" creationId="{BC088163-E3A7-4125-BA14-4B22980E40B9}"/>
          </ac:spMkLst>
        </pc:spChg>
        <pc:spChg chg="mod">
          <ac:chgData name="Christian Morales LL." userId="acd2dd22fbae4b69" providerId="LiveId" clId="{DB99C404-EC06-457C-BB16-AD0136894115}" dt="2021-06-30T06:18:57.250" v="87"/>
          <ac:spMkLst>
            <pc:docMk/>
            <pc:sldMk cId="3737965249" sldId="632"/>
            <ac:spMk id="241" creationId="{9F68B7F6-6593-4CBE-8B30-72B2665EF291}"/>
          </ac:spMkLst>
        </pc:spChg>
        <pc:spChg chg="mod">
          <ac:chgData name="Christian Morales LL." userId="acd2dd22fbae4b69" providerId="LiveId" clId="{DB99C404-EC06-457C-BB16-AD0136894115}" dt="2021-06-30T06:18:57.250" v="87"/>
          <ac:spMkLst>
            <pc:docMk/>
            <pc:sldMk cId="3737965249" sldId="632"/>
            <ac:spMk id="242" creationId="{DBD08DE7-E891-4A4B-9831-DDAE8E98B44E}"/>
          </ac:spMkLst>
        </pc:spChg>
        <pc:spChg chg="mod">
          <ac:chgData name="Christian Morales LL." userId="acd2dd22fbae4b69" providerId="LiveId" clId="{DB99C404-EC06-457C-BB16-AD0136894115}" dt="2021-06-30T06:18:57.250" v="87"/>
          <ac:spMkLst>
            <pc:docMk/>
            <pc:sldMk cId="3737965249" sldId="632"/>
            <ac:spMk id="243" creationId="{F709C95A-6FE2-4B20-82CB-BACF35B16463}"/>
          </ac:spMkLst>
        </pc:spChg>
        <pc:spChg chg="mod">
          <ac:chgData name="Christian Morales LL." userId="acd2dd22fbae4b69" providerId="LiveId" clId="{DB99C404-EC06-457C-BB16-AD0136894115}" dt="2021-06-30T06:18:57.250" v="87"/>
          <ac:spMkLst>
            <pc:docMk/>
            <pc:sldMk cId="3737965249" sldId="632"/>
            <ac:spMk id="244" creationId="{8A64F53C-B6E2-4AB4-B0BD-6D0D80ABE19C}"/>
          </ac:spMkLst>
        </pc:spChg>
        <pc:spChg chg="mod">
          <ac:chgData name="Christian Morales LL." userId="acd2dd22fbae4b69" providerId="LiveId" clId="{DB99C404-EC06-457C-BB16-AD0136894115}" dt="2021-06-30T06:18:57.250" v="87"/>
          <ac:spMkLst>
            <pc:docMk/>
            <pc:sldMk cId="3737965249" sldId="632"/>
            <ac:spMk id="245" creationId="{7ECD5B86-470E-4452-B02B-4DAD9E3029F5}"/>
          </ac:spMkLst>
        </pc:spChg>
        <pc:spChg chg="mod">
          <ac:chgData name="Christian Morales LL." userId="acd2dd22fbae4b69" providerId="LiveId" clId="{DB99C404-EC06-457C-BB16-AD0136894115}" dt="2021-06-30T06:18:57.250" v="87"/>
          <ac:spMkLst>
            <pc:docMk/>
            <pc:sldMk cId="3737965249" sldId="632"/>
            <ac:spMk id="246" creationId="{E2ABFB1D-8F1C-4B0C-9D1F-F8465157CA52}"/>
          </ac:spMkLst>
        </pc:spChg>
        <pc:spChg chg="mod">
          <ac:chgData name="Christian Morales LL." userId="acd2dd22fbae4b69" providerId="LiveId" clId="{DB99C404-EC06-457C-BB16-AD0136894115}" dt="2021-06-30T06:18:57.250" v="87"/>
          <ac:spMkLst>
            <pc:docMk/>
            <pc:sldMk cId="3737965249" sldId="632"/>
            <ac:spMk id="247" creationId="{0328B315-929E-4820-BDF7-C048E2A7A46C}"/>
          </ac:spMkLst>
        </pc:spChg>
        <pc:spChg chg="mod">
          <ac:chgData name="Christian Morales LL." userId="acd2dd22fbae4b69" providerId="LiveId" clId="{DB99C404-EC06-457C-BB16-AD0136894115}" dt="2021-06-30T06:18:57.250" v="87"/>
          <ac:spMkLst>
            <pc:docMk/>
            <pc:sldMk cId="3737965249" sldId="632"/>
            <ac:spMk id="248" creationId="{FB3C7033-5195-4090-8072-B2CB207AF6CF}"/>
          </ac:spMkLst>
        </pc:spChg>
        <pc:spChg chg="mod">
          <ac:chgData name="Christian Morales LL." userId="acd2dd22fbae4b69" providerId="LiveId" clId="{DB99C404-EC06-457C-BB16-AD0136894115}" dt="2021-06-30T06:18:57.250" v="87"/>
          <ac:spMkLst>
            <pc:docMk/>
            <pc:sldMk cId="3737965249" sldId="632"/>
            <ac:spMk id="249" creationId="{C575B089-27B0-4CEE-9789-646FB24FCE7D}"/>
          </ac:spMkLst>
        </pc:spChg>
        <pc:spChg chg="mod">
          <ac:chgData name="Christian Morales LL." userId="acd2dd22fbae4b69" providerId="LiveId" clId="{DB99C404-EC06-457C-BB16-AD0136894115}" dt="2021-06-30T06:18:57.250" v="87"/>
          <ac:spMkLst>
            <pc:docMk/>
            <pc:sldMk cId="3737965249" sldId="632"/>
            <ac:spMk id="250" creationId="{D9A81546-6093-4728-9F71-C8946BC32A5F}"/>
          </ac:spMkLst>
        </pc:spChg>
        <pc:spChg chg="mod">
          <ac:chgData name="Christian Morales LL." userId="acd2dd22fbae4b69" providerId="LiveId" clId="{DB99C404-EC06-457C-BB16-AD0136894115}" dt="2021-06-30T06:18:57.250" v="87"/>
          <ac:spMkLst>
            <pc:docMk/>
            <pc:sldMk cId="3737965249" sldId="632"/>
            <ac:spMk id="251" creationId="{AE8D429B-2733-4743-8B4F-45941C5606A0}"/>
          </ac:spMkLst>
        </pc:spChg>
        <pc:spChg chg="mod">
          <ac:chgData name="Christian Morales LL." userId="acd2dd22fbae4b69" providerId="LiveId" clId="{DB99C404-EC06-457C-BB16-AD0136894115}" dt="2021-06-30T06:18:57.250" v="87"/>
          <ac:spMkLst>
            <pc:docMk/>
            <pc:sldMk cId="3737965249" sldId="632"/>
            <ac:spMk id="252" creationId="{8C309931-006A-4640-8174-792231CAC5D6}"/>
          </ac:spMkLst>
        </pc:spChg>
        <pc:spChg chg="mod">
          <ac:chgData name="Christian Morales LL." userId="acd2dd22fbae4b69" providerId="LiveId" clId="{DB99C404-EC06-457C-BB16-AD0136894115}" dt="2021-06-30T06:18:57.250" v="87"/>
          <ac:spMkLst>
            <pc:docMk/>
            <pc:sldMk cId="3737965249" sldId="632"/>
            <ac:spMk id="253" creationId="{352A5A2E-B439-4ED4-92A7-50AF761A6B39}"/>
          </ac:spMkLst>
        </pc:spChg>
        <pc:spChg chg="mod">
          <ac:chgData name="Christian Morales LL." userId="acd2dd22fbae4b69" providerId="LiveId" clId="{DB99C404-EC06-457C-BB16-AD0136894115}" dt="2021-06-30T06:18:57.250" v="87"/>
          <ac:spMkLst>
            <pc:docMk/>
            <pc:sldMk cId="3737965249" sldId="632"/>
            <ac:spMk id="254" creationId="{797E3AF7-9481-42A9-82E8-74593FD09EA1}"/>
          </ac:spMkLst>
        </pc:spChg>
        <pc:spChg chg="mod">
          <ac:chgData name="Christian Morales LL." userId="acd2dd22fbae4b69" providerId="LiveId" clId="{DB99C404-EC06-457C-BB16-AD0136894115}" dt="2021-06-30T06:18:57.250" v="87"/>
          <ac:spMkLst>
            <pc:docMk/>
            <pc:sldMk cId="3737965249" sldId="632"/>
            <ac:spMk id="255" creationId="{D632D692-35A1-4981-9725-3BC5ABA86837}"/>
          </ac:spMkLst>
        </pc:spChg>
        <pc:spChg chg="mod">
          <ac:chgData name="Christian Morales LL." userId="acd2dd22fbae4b69" providerId="LiveId" clId="{DB99C404-EC06-457C-BB16-AD0136894115}" dt="2021-06-30T06:18:57.250" v="87"/>
          <ac:spMkLst>
            <pc:docMk/>
            <pc:sldMk cId="3737965249" sldId="632"/>
            <ac:spMk id="256" creationId="{E6EFE6D4-86E1-4A92-BB79-99CCC81F3085}"/>
          </ac:spMkLst>
        </pc:spChg>
        <pc:spChg chg="mod">
          <ac:chgData name="Christian Morales LL." userId="acd2dd22fbae4b69" providerId="LiveId" clId="{DB99C404-EC06-457C-BB16-AD0136894115}" dt="2021-06-30T06:18:57.250" v="87"/>
          <ac:spMkLst>
            <pc:docMk/>
            <pc:sldMk cId="3737965249" sldId="632"/>
            <ac:spMk id="257" creationId="{8D1AFEEF-2270-462E-AD53-F8F9A259BAEB}"/>
          </ac:spMkLst>
        </pc:spChg>
        <pc:spChg chg="mod">
          <ac:chgData name="Christian Morales LL." userId="acd2dd22fbae4b69" providerId="LiveId" clId="{DB99C404-EC06-457C-BB16-AD0136894115}" dt="2021-06-30T06:18:57.250" v="87"/>
          <ac:spMkLst>
            <pc:docMk/>
            <pc:sldMk cId="3737965249" sldId="632"/>
            <ac:spMk id="258" creationId="{CF83C12A-0896-4CF6-A31E-3040019614A7}"/>
          </ac:spMkLst>
        </pc:spChg>
        <pc:spChg chg="mod">
          <ac:chgData name="Christian Morales LL." userId="acd2dd22fbae4b69" providerId="LiveId" clId="{DB99C404-EC06-457C-BB16-AD0136894115}" dt="2021-06-30T06:18:57.250" v="87"/>
          <ac:spMkLst>
            <pc:docMk/>
            <pc:sldMk cId="3737965249" sldId="632"/>
            <ac:spMk id="259" creationId="{5784149A-9641-478A-A22C-514CA147EAC8}"/>
          </ac:spMkLst>
        </pc:spChg>
        <pc:spChg chg="mod">
          <ac:chgData name="Christian Morales LL." userId="acd2dd22fbae4b69" providerId="LiveId" clId="{DB99C404-EC06-457C-BB16-AD0136894115}" dt="2021-06-30T06:18:57.250" v="87"/>
          <ac:spMkLst>
            <pc:docMk/>
            <pc:sldMk cId="3737965249" sldId="632"/>
            <ac:spMk id="260" creationId="{0D60B82A-4552-4E77-A362-0B07535411AC}"/>
          </ac:spMkLst>
        </pc:spChg>
        <pc:spChg chg="mod">
          <ac:chgData name="Christian Morales LL." userId="acd2dd22fbae4b69" providerId="LiveId" clId="{DB99C404-EC06-457C-BB16-AD0136894115}" dt="2021-06-30T06:18:57.250" v="87"/>
          <ac:spMkLst>
            <pc:docMk/>
            <pc:sldMk cId="3737965249" sldId="632"/>
            <ac:spMk id="261" creationId="{04A38FF5-2097-4FFD-86A9-BD99230736AD}"/>
          </ac:spMkLst>
        </pc:spChg>
        <pc:spChg chg="mod">
          <ac:chgData name="Christian Morales LL." userId="acd2dd22fbae4b69" providerId="LiveId" clId="{DB99C404-EC06-457C-BB16-AD0136894115}" dt="2021-06-30T06:18:57.250" v="87"/>
          <ac:spMkLst>
            <pc:docMk/>
            <pc:sldMk cId="3737965249" sldId="632"/>
            <ac:spMk id="262" creationId="{442A9326-D918-4DBE-8923-BC420AA6250D}"/>
          </ac:spMkLst>
        </pc:spChg>
        <pc:spChg chg="mod">
          <ac:chgData name="Christian Morales LL." userId="acd2dd22fbae4b69" providerId="LiveId" clId="{DB99C404-EC06-457C-BB16-AD0136894115}" dt="2021-06-30T06:18:57.250" v="87"/>
          <ac:spMkLst>
            <pc:docMk/>
            <pc:sldMk cId="3737965249" sldId="632"/>
            <ac:spMk id="263" creationId="{95D03D99-20AD-46DD-89A8-290EBB8A4208}"/>
          </ac:spMkLst>
        </pc:spChg>
        <pc:spChg chg="mod">
          <ac:chgData name="Christian Morales LL." userId="acd2dd22fbae4b69" providerId="LiveId" clId="{DB99C404-EC06-457C-BB16-AD0136894115}" dt="2021-06-30T06:18:57.250" v="87"/>
          <ac:spMkLst>
            <pc:docMk/>
            <pc:sldMk cId="3737965249" sldId="632"/>
            <ac:spMk id="264" creationId="{62985F8E-FDC3-4D6B-8F8B-54E1262E82D4}"/>
          </ac:spMkLst>
        </pc:spChg>
        <pc:spChg chg="mod">
          <ac:chgData name="Christian Morales LL." userId="acd2dd22fbae4b69" providerId="LiveId" clId="{DB99C404-EC06-457C-BB16-AD0136894115}" dt="2021-06-30T06:18:57.250" v="87"/>
          <ac:spMkLst>
            <pc:docMk/>
            <pc:sldMk cId="3737965249" sldId="632"/>
            <ac:spMk id="265" creationId="{0533558E-F3EC-4354-816C-D7B4B5C04C15}"/>
          </ac:spMkLst>
        </pc:spChg>
        <pc:spChg chg="mod">
          <ac:chgData name="Christian Morales LL." userId="acd2dd22fbae4b69" providerId="LiveId" clId="{DB99C404-EC06-457C-BB16-AD0136894115}" dt="2021-06-30T06:18:57.250" v="87"/>
          <ac:spMkLst>
            <pc:docMk/>
            <pc:sldMk cId="3737965249" sldId="632"/>
            <ac:spMk id="266" creationId="{FA1CD701-525A-49BB-ADF8-AF0C207CB329}"/>
          </ac:spMkLst>
        </pc:spChg>
        <pc:spChg chg="mod">
          <ac:chgData name="Christian Morales LL." userId="acd2dd22fbae4b69" providerId="LiveId" clId="{DB99C404-EC06-457C-BB16-AD0136894115}" dt="2021-06-30T06:18:57.250" v="87"/>
          <ac:spMkLst>
            <pc:docMk/>
            <pc:sldMk cId="3737965249" sldId="632"/>
            <ac:spMk id="267" creationId="{A2CB271B-1449-43F5-B8E3-0F58716B5F8D}"/>
          </ac:spMkLst>
        </pc:spChg>
        <pc:spChg chg="mod">
          <ac:chgData name="Christian Morales LL." userId="acd2dd22fbae4b69" providerId="LiveId" clId="{DB99C404-EC06-457C-BB16-AD0136894115}" dt="2021-06-30T06:18:57.250" v="87"/>
          <ac:spMkLst>
            <pc:docMk/>
            <pc:sldMk cId="3737965249" sldId="632"/>
            <ac:spMk id="268" creationId="{985B61D8-EDD6-4590-97C4-6ECBAB7DDA6D}"/>
          </ac:spMkLst>
        </pc:spChg>
        <pc:spChg chg="mod">
          <ac:chgData name="Christian Morales LL." userId="acd2dd22fbae4b69" providerId="LiveId" clId="{DB99C404-EC06-457C-BB16-AD0136894115}" dt="2021-06-30T06:18:57.250" v="87"/>
          <ac:spMkLst>
            <pc:docMk/>
            <pc:sldMk cId="3737965249" sldId="632"/>
            <ac:spMk id="269" creationId="{943244AF-8486-4601-864F-2F9F0CE7ABF6}"/>
          </ac:spMkLst>
        </pc:spChg>
        <pc:spChg chg="mod">
          <ac:chgData name="Christian Morales LL." userId="acd2dd22fbae4b69" providerId="LiveId" clId="{DB99C404-EC06-457C-BB16-AD0136894115}" dt="2021-06-30T06:18:57.250" v="87"/>
          <ac:spMkLst>
            <pc:docMk/>
            <pc:sldMk cId="3737965249" sldId="632"/>
            <ac:spMk id="270" creationId="{46D097AF-EB5A-4DA7-9F5E-E57E9CA27A5A}"/>
          </ac:spMkLst>
        </pc:spChg>
        <pc:spChg chg="mod">
          <ac:chgData name="Christian Morales LL." userId="acd2dd22fbae4b69" providerId="LiveId" clId="{DB99C404-EC06-457C-BB16-AD0136894115}" dt="2021-06-30T06:18:57.250" v="87"/>
          <ac:spMkLst>
            <pc:docMk/>
            <pc:sldMk cId="3737965249" sldId="632"/>
            <ac:spMk id="271" creationId="{217A8621-5676-48E5-9981-A250F7128163}"/>
          </ac:spMkLst>
        </pc:spChg>
        <pc:spChg chg="mod">
          <ac:chgData name="Christian Morales LL." userId="acd2dd22fbae4b69" providerId="LiveId" clId="{DB99C404-EC06-457C-BB16-AD0136894115}" dt="2021-06-30T06:18:57.250" v="87"/>
          <ac:spMkLst>
            <pc:docMk/>
            <pc:sldMk cId="3737965249" sldId="632"/>
            <ac:spMk id="272" creationId="{83A650D1-188F-41C9-A8F8-17E9712DAC4E}"/>
          </ac:spMkLst>
        </pc:spChg>
        <pc:spChg chg="mod">
          <ac:chgData name="Christian Morales LL." userId="acd2dd22fbae4b69" providerId="LiveId" clId="{DB99C404-EC06-457C-BB16-AD0136894115}" dt="2021-06-30T06:18:57.250" v="87"/>
          <ac:spMkLst>
            <pc:docMk/>
            <pc:sldMk cId="3737965249" sldId="632"/>
            <ac:spMk id="273" creationId="{F1854BCE-1B07-463D-8376-33E8D1BE1ECE}"/>
          </ac:spMkLst>
        </pc:spChg>
        <pc:spChg chg="mod">
          <ac:chgData name="Christian Morales LL." userId="acd2dd22fbae4b69" providerId="LiveId" clId="{DB99C404-EC06-457C-BB16-AD0136894115}" dt="2021-06-30T06:18:57.250" v="87"/>
          <ac:spMkLst>
            <pc:docMk/>
            <pc:sldMk cId="3737965249" sldId="632"/>
            <ac:spMk id="274" creationId="{8F7D3F1E-0B4B-4D3E-9D61-F0F1CD606586}"/>
          </ac:spMkLst>
        </pc:spChg>
        <pc:spChg chg="mod">
          <ac:chgData name="Christian Morales LL." userId="acd2dd22fbae4b69" providerId="LiveId" clId="{DB99C404-EC06-457C-BB16-AD0136894115}" dt="2021-06-30T06:18:57.250" v="87"/>
          <ac:spMkLst>
            <pc:docMk/>
            <pc:sldMk cId="3737965249" sldId="632"/>
            <ac:spMk id="275" creationId="{6EC85DCA-0786-4782-B03F-9F9DD569A008}"/>
          </ac:spMkLst>
        </pc:spChg>
        <pc:spChg chg="mod">
          <ac:chgData name="Christian Morales LL." userId="acd2dd22fbae4b69" providerId="LiveId" clId="{DB99C404-EC06-457C-BB16-AD0136894115}" dt="2021-06-30T06:18:57.250" v="87"/>
          <ac:spMkLst>
            <pc:docMk/>
            <pc:sldMk cId="3737965249" sldId="632"/>
            <ac:spMk id="276" creationId="{FA5673BD-FE10-43FA-9CC9-28A028DCCDBB}"/>
          </ac:spMkLst>
        </pc:spChg>
        <pc:spChg chg="mod">
          <ac:chgData name="Christian Morales LL." userId="acd2dd22fbae4b69" providerId="LiveId" clId="{DB99C404-EC06-457C-BB16-AD0136894115}" dt="2021-06-30T06:18:57.250" v="87"/>
          <ac:spMkLst>
            <pc:docMk/>
            <pc:sldMk cId="3737965249" sldId="632"/>
            <ac:spMk id="277" creationId="{DB34ABF8-F4EE-43EE-BA1D-7816461C2E1F}"/>
          </ac:spMkLst>
        </pc:spChg>
        <pc:spChg chg="mod">
          <ac:chgData name="Christian Morales LL." userId="acd2dd22fbae4b69" providerId="LiveId" clId="{DB99C404-EC06-457C-BB16-AD0136894115}" dt="2021-06-30T06:18:57.250" v="87"/>
          <ac:spMkLst>
            <pc:docMk/>
            <pc:sldMk cId="3737965249" sldId="632"/>
            <ac:spMk id="278" creationId="{4CFBF60A-B747-4E27-B58C-AD43C036E7AF}"/>
          </ac:spMkLst>
        </pc:spChg>
        <pc:spChg chg="mod">
          <ac:chgData name="Christian Morales LL." userId="acd2dd22fbae4b69" providerId="LiveId" clId="{DB99C404-EC06-457C-BB16-AD0136894115}" dt="2021-06-30T06:18:57.250" v="87"/>
          <ac:spMkLst>
            <pc:docMk/>
            <pc:sldMk cId="3737965249" sldId="632"/>
            <ac:spMk id="279" creationId="{C1FBD132-C0A3-448D-B3DC-09AE82C28D53}"/>
          </ac:spMkLst>
        </pc:spChg>
        <pc:spChg chg="mod">
          <ac:chgData name="Christian Morales LL." userId="acd2dd22fbae4b69" providerId="LiveId" clId="{DB99C404-EC06-457C-BB16-AD0136894115}" dt="2021-06-30T06:18:57.250" v="87"/>
          <ac:spMkLst>
            <pc:docMk/>
            <pc:sldMk cId="3737965249" sldId="632"/>
            <ac:spMk id="280" creationId="{62B2224F-F11B-4FEA-9795-4DC4F87F3807}"/>
          </ac:spMkLst>
        </pc:spChg>
        <pc:spChg chg="mod">
          <ac:chgData name="Christian Morales LL." userId="acd2dd22fbae4b69" providerId="LiveId" clId="{DB99C404-EC06-457C-BB16-AD0136894115}" dt="2021-06-30T06:18:57.250" v="87"/>
          <ac:spMkLst>
            <pc:docMk/>
            <pc:sldMk cId="3737965249" sldId="632"/>
            <ac:spMk id="281" creationId="{26094008-3702-417C-AA4F-009D5A2A7C8B}"/>
          </ac:spMkLst>
        </pc:spChg>
        <pc:spChg chg="mod">
          <ac:chgData name="Christian Morales LL." userId="acd2dd22fbae4b69" providerId="LiveId" clId="{DB99C404-EC06-457C-BB16-AD0136894115}" dt="2021-06-30T06:18:57.250" v="87"/>
          <ac:spMkLst>
            <pc:docMk/>
            <pc:sldMk cId="3737965249" sldId="632"/>
            <ac:spMk id="282" creationId="{02D235C4-6131-4453-9EEF-7D7F9FD479DA}"/>
          </ac:spMkLst>
        </pc:spChg>
        <pc:spChg chg="mod">
          <ac:chgData name="Christian Morales LL." userId="acd2dd22fbae4b69" providerId="LiveId" clId="{DB99C404-EC06-457C-BB16-AD0136894115}" dt="2021-06-30T06:18:57.250" v="87"/>
          <ac:spMkLst>
            <pc:docMk/>
            <pc:sldMk cId="3737965249" sldId="632"/>
            <ac:spMk id="283" creationId="{0765352C-6B67-44F7-91BE-3139E8E5FD7C}"/>
          </ac:spMkLst>
        </pc:spChg>
        <pc:spChg chg="mod">
          <ac:chgData name="Christian Morales LL." userId="acd2dd22fbae4b69" providerId="LiveId" clId="{DB99C404-EC06-457C-BB16-AD0136894115}" dt="2021-06-30T06:18:57.250" v="87"/>
          <ac:spMkLst>
            <pc:docMk/>
            <pc:sldMk cId="3737965249" sldId="632"/>
            <ac:spMk id="284" creationId="{E09283EC-9A31-40FC-AD1A-6C7540BA2DD1}"/>
          </ac:spMkLst>
        </pc:spChg>
        <pc:spChg chg="mod">
          <ac:chgData name="Christian Morales LL." userId="acd2dd22fbae4b69" providerId="LiveId" clId="{DB99C404-EC06-457C-BB16-AD0136894115}" dt="2021-06-30T06:18:57.250" v="87"/>
          <ac:spMkLst>
            <pc:docMk/>
            <pc:sldMk cId="3737965249" sldId="632"/>
            <ac:spMk id="285" creationId="{C059970A-ADDD-4E24-A9B3-4DB226083544}"/>
          </ac:spMkLst>
        </pc:spChg>
        <pc:spChg chg="mod">
          <ac:chgData name="Christian Morales LL." userId="acd2dd22fbae4b69" providerId="LiveId" clId="{DB99C404-EC06-457C-BB16-AD0136894115}" dt="2021-06-30T06:18:57.250" v="87"/>
          <ac:spMkLst>
            <pc:docMk/>
            <pc:sldMk cId="3737965249" sldId="632"/>
            <ac:spMk id="286" creationId="{784A1492-BC87-4F0F-AA8B-4D82C856D204}"/>
          </ac:spMkLst>
        </pc:spChg>
        <pc:spChg chg="mod">
          <ac:chgData name="Christian Morales LL." userId="acd2dd22fbae4b69" providerId="LiveId" clId="{DB99C404-EC06-457C-BB16-AD0136894115}" dt="2021-06-30T06:18:57.250" v="87"/>
          <ac:spMkLst>
            <pc:docMk/>
            <pc:sldMk cId="3737965249" sldId="632"/>
            <ac:spMk id="287" creationId="{90BFA074-9757-4544-894B-CA9EAA9B809D}"/>
          </ac:spMkLst>
        </pc:spChg>
        <pc:spChg chg="mod">
          <ac:chgData name="Christian Morales LL." userId="acd2dd22fbae4b69" providerId="LiveId" clId="{DB99C404-EC06-457C-BB16-AD0136894115}" dt="2021-06-30T06:18:57.250" v="87"/>
          <ac:spMkLst>
            <pc:docMk/>
            <pc:sldMk cId="3737965249" sldId="632"/>
            <ac:spMk id="288" creationId="{370C5452-D8F1-41FD-B73B-D4949380E1D4}"/>
          </ac:spMkLst>
        </pc:spChg>
        <pc:spChg chg="mod">
          <ac:chgData name="Christian Morales LL." userId="acd2dd22fbae4b69" providerId="LiveId" clId="{DB99C404-EC06-457C-BB16-AD0136894115}" dt="2021-06-30T06:18:57.250" v="87"/>
          <ac:spMkLst>
            <pc:docMk/>
            <pc:sldMk cId="3737965249" sldId="632"/>
            <ac:spMk id="289" creationId="{D43CD29E-28C1-4D0D-97CD-A31E88B9EB59}"/>
          </ac:spMkLst>
        </pc:spChg>
        <pc:spChg chg="mod">
          <ac:chgData name="Christian Morales LL." userId="acd2dd22fbae4b69" providerId="LiveId" clId="{DB99C404-EC06-457C-BB16-AD0136894115}" dt="2021-06-30T06:18:57.250" v="87"/>
          <ac:spMkLst>
            <pc:docMk/>
            <pc:sldMk cId="3737965249" sldId="632"/>
            <ac:spMk id="290" creationId="{BC8FAE35-BBD8-458D-ABE3-C9463FA96A2F}"/>
          </ac:spMkLst>
        </pc:spChg>
        <pc:spChg chg="mod">
          <ac:chgData name="Christian Morales LL." userId="acd2dd22fbae4b69" providerId="LiveId" clId="{DB99C404-EC06-457C-BB16-AD0136894115}" dt="2021-06-30T06:18:57.250" v="87"/>
          <ac:spMkLst>
            <pc:docMk/>
            <pc:sldMk cId="3737965249" sldId="632"/>
            <ac:spMk id="291" creationId="{BADF3917-1A42-4ED6-9F08-FE5BE33D1950}"/>
          </ac:spMkLst>
        </pc:spChg>
        <pc:spChg chg="mod">
          <ac:chgData name="Christian Morales LL." userId="acd2dd22fbae4b69" providerId="LiveId" clId="{DB99C404-EC06-457C-BB16-AD0136894115}" dt="2021-06-30T06:18:57.250" v="87"/>
          <ac:spMkLst>
            <pc:docMk/>
            <pc:sldMk cId="3737965249" sldId="632"/>
            <ac:spMk id="292" creationId="{3F2F8A42-4DBC-43F1-B6EC-68969491641E}"/>
          </ac:spMkLst>
        </pc:spChg>
        <pc:spChg chg="mod">
          <ac:chgData name="Christian Morales LL." userId="acd2dd22fbae4b69" providerId="LiveId" clId="{DB99C404-EC06-457C-BB16-AD0136894115}" dt="2021-06-30T06:18:57.250" v="87"/>
          <ac:spMkLst>
            <pc:docMk/>
            <pc:sldMk cId="3737965249" sldId="632"/>
            <ac:spMk id="293" creationId="{8324D511-D68B-425F-8D8B-F5CD4035B824}"/>
          </ac:spMkLst>
        </pc:spChg>
        <pc:spChg chg="mod">
          <ac:chgData name="Christian Morales LL." userId="acd2dd22fbae4b69" providerId="LiveId" clId="{DB99C404-EC06-457C-BB16-AD0136894115}" dt="2021-06-30T06:18:57.250" v="87"/>
          <ac:spMkLst>
            <pc:docMk/>
            <pc:sldMk cId="3737965249" sldId="632"/>
            <ac:spMk id="294" creationId="{FC1EA77F-4C6D-43DE-8A9C-9C2DECCF05E0}"/>
          </ac:spMkLst>
        </pc:spChg>
        <pc:spChg chg="mod">
          <ac:chgData name="Christian Morales LL." userId="acd2dd22fbae4b69" providerId="LiveId" clId="{DB99C404-EC06-457C-BB16-AD0136894115}" dt="2021-06-30T06:18:57.250" v="87"/>
          <ac:spMkLst>
            <pc:docMk/>
            <pc:sldMk cId="3737965249" sldId="632"/>
            <ac:spMk id="295" creationId="{ED12674D-6EA6-4363-AAE8-424975A6A464}"/>
          </ac:spMkLst>
        </pc:spChg>
        <pc:spChg chg="mod">
          <ac:chgData name="Christian Morales LL." userId="acd2dd22fbae4b69" providerId="LiveId" clId="{DB99C404-EC06-457C-BB16-AD0136894115}" dt="2021-06-30T06:18:57.250" v="87"/>
          <ac:spMkLst>
            <pc:docMk/>
            <pc:sldMk cId="3737965249" sldId="632"/>
            <ac:spMk id="296" creationId="{881ED644-50CD-4C21-B181-796B3A76A541}"/>
          </ac:spMkLst>
        </pc:spChg>
        <pc:spChg chg="mod">
          <ac:chgData name="Christian Morales LL." userId="acd2dd22fbae4b69" providerId="LiveId" clId="{DB99C404-EC06-457C-BB16-AD0136894115}" dt="2021-06-30T06:18:57.250" v="87"/>
          <ac:spMkLst>
            <pc:docMk/>
            <pc:sldMk cId="3737965249" sldId="632"/>
            <ac:spMk id="297" creationId="{2A15AAB4-F466-4164-A9BF-BDC81AB8B9DB}"/>
          </ac:spMkLst>
        </pc:spChg>
        <pc:spChg chg="mod">
          <ac:chgData name="Christian Morales LL." userId="acd2dd22fbae4b69" providerId="LiveId" clId="{DB99C404-EC06-457C-BB16-AD0136894115}" dt="2021-06-30T06:18:57.250" v="87"/>
          <ac:spMkLst>
            <pc:docMk/>
            <pc:sldMk cId="3737965249" sldId="632"/>
            <ac:spMk id="298" creationId="{F1D01187-2F07-40FB-A55F-7144A2E00D5B}"/>
          </ac:spMkLst>
        </pc:spChg>
        <pc:spChg chg="mod">
          <ac:chgData name="Christian Morales LL." userId="acd2dd22fbae4b69" providerId="LiveId" clId="{DB99C404-EC06-457C-BB16-AD0136894115}" dt="2021-06-30T06:18:57.250" v="87"/>
          <ac:spMkLst>
            <pc:docMk/>
            <pc:sldMk cId="3737965249" sldId="632"/>
            <ac:spMk id="299" creationId="{C723C79F-3407-49AA-9BAD-540E5FF05145}"/>
          </ac:spMkLst>
        </pc:spChg>
        <pc:spChg chg="mod">
          <ac:chgData name="Christian Morales LL." userId="acd2dd22fbae4b69" providerId="LiveId" clId="{DB99C404-EC06-457C-BB16-AD0136894115}" dt="2021-06-30T06:18:57.250" v="87"/>
          <ac:spMkLst>
            <pc:docMk/>
            <pc:sldMk cId="3737965249" sldId="632"/>
            <ac:spMk id="300" creationId="{B557F940-1D71-4561-9B65-4EC67523B74F}"/>
          </ac:spMkLst>
        </pc:spChg>
        <pc:spChg chg="mod">
          <ac:chgData name="Christian Morales LL." userId="acd2dd22fbae4b69" providerId="LiveId" clId="{DB99C404-EC06-457C-BB16-AD0136894115}" dt="2021-06-30T06:18:57.250" v="87"/>
          <ac:spMkLst>
            <pc:docMk/>
            <pc:sldMk cId="3737965249" sldId="632"/>
            <ac:spMk id="301" creationId="{9F893374-2D1D-44B6-A76B-44BB9810DC7E}"/>
          </ac:spMkLst>
        </pc:spChg>
        <pc:spChg chg="mod">
          <ac:chgData name="Christian Morales LL." userId="acd2dd22fbae4b69" providerId="LiveId" clId="{DB99C404-EC06-457C-BB16-AD0136894115}" dt="2021-06-30T06:18:57.250" v="87"/>
          <ac:spMkLst>
            <pc:docMk/>
            <pc:sldMk cId="3737965249" sldId="632"/>
            <ac:spMk id="302" creationId="{16BC1CC3-E283-4B37-ADCB-C25616A8D62A}"/>
          </ac:spMkLst>
        </pc:spChg>
        <pc:spChg chg="mod">
          <ac:chgData name="Christian Morales LL." userId="acd2dd22fbae4b69" providerId="LiveId" clId="{DB99C404-EC06-457C-BB16-AD0136894115}" dt="2021-06-30T06:18:57.250" v="87"/>
          <ac:spMkLst>
            <pc:docMk/>
            <pc:sldMk cId="3737965249" sldId="632"/>
            <ac:spMk id="303" creationId="{C349C5BA-406D-4265-9C88-E3EDD905F506}"/>
          </ac:spMkLst>
        </pc:spChg>
        <pc:spChg chg="mod">
          <ac:chgData name="Christian Morales LL." userId="acd2dd22fbae4b69" providerId="LiveId" clId="{DB99C404-EC06-457C-BB16-AD0136894115}" dt="2021-06-30T06:18:57.250" v="87"/>
          <ac:spMkLst>
            <pc:docMk/>
            <pc:sldMk cId="3737965249" sldId="632"/>
            <ac:spMk id="304" creationId="{0E274418-AFB5-4E1A-9A02-8E9353AFFB55}"/>
          </ac:spMkLst>
        </pc:spChg>
        <pc:spChg chg="mod">
          <ac:chgData name="Christian Morales LL." userId="acd2dd22fbae4b69" providerId="LiveId" clId="{DB99C404-EC06-457C-BB16-AD0136894115}" dt="2021-06-30T06:18:57.250" v="87"/>
          <ac:spMkLst>
            <pc:docMk/>
            <pc:sldMk cId="3737965249" sldId="632"/>
            <ac:spMk id="305" creationId="{DBB8A72A-6E8A-471B-B4EB-3A901F4EB338}"/>
          </ac:spMkLst>
        </pc:spChg>
        <pc:spChg chg="mod">
          <ac:chgData name="Christian Morales LL." userId="acd2dd22fbae4b69" providerId="LiveId" clId="{DB99C404-EC06-457C-BB16-AD0136894115}" dt="2021-06-30T06:18:57.250" v="87"/>
          <ac:spMkLst>
            <pc:docMk/>
            <pc:sldMk cId="3737965249" sldId="632"/>
            <ac:spMk id="306" creationId="{132A8C54-8D6D-47E2-86C0-A6626DE88BF8}"/>
          </ac:spMkLst>
        </pc:spChg>
        <pc:spChg chg="mod">
          <ac:chgData name="Christian Morales LL." userId="acd2dd22fbae4b69" providerId="LiveId" clId="{DB99C404-EC06-457C-BB16-AD0136894115}" dt="2021-06-30T06:18:57.250" v="87"/>
          <ac:spMkLst>
            <pc:docMk/>
            <pc:sldMk cId="3737965249" sldId="632"/>
            <ac:spMk id="307" creationId="{B004BB34-498C-4376-AC62-1DEFBA96E096}"/>
          </ac:spMkLst>
        </pc:spChg>
        <pc:spChg chg="mod">
          <ac:chgData name="Christian Morales LL." userId="acd2dd22fbae4b69" providerId="LiveId" clId="{DB99C404-EC06-457C-BB16-AD0136894115}" dt="2021-06-30T06:18:57.250" v="87"/>
          <ac:spMkLst>
            <pc:docMk/>
            <pc:sldMk cId="3737965249" sldId="632"/>
            <ac:spMk id="308" creationId="{41846843-0A9A-4773-8389-FFBF47517470}"/>
          </ac:spMkLst>
        </pc:spChg>
        <pc:spChg chg="mod">
          <ac:chgData name="Christian Morales LL." userId="acd2dd22fbae4b69" providerId="LiveId" clId="{DB99C404-EC06-457C-BB16-AD0136894115}" dt="2021-06-30T06:18:57.250" v="87"/>
          <ac:spMkLst>
            <pc:docMk/>
            <pc:sldMk cId="3737965249" sldId="632"/>
            <ac:spMk id="309" creationId="{79AE5116-3F78-4622-8BD6-0EC8E6F58F40}"/>
          </ac:spMkLst>
        </pc:spChg>
        <pc:spChg chg="mod">
          <ac:chgData name="Christian Morales LL." userId="acd2dd22fbae4b69" providerId="LiveId" clId="{DB99C404-EC06-457C-BB16-AD0136894115}" dt="2021-06-30T06:18:57.250" v="87"/>
          <ac:spMkLst>
            <pc:docMk/>
            <pc:sldMk cId="3737965249" sldId="632"/>
            <ac:spMk id="310" creationId="{B5635363-5D0D-44DF-8B18-271E7B3352E7}"/>
          </ac:spMkLst>
        </pc:spChg>
        <pc:spChg chg="mod">
          <ac:chgData name="Christian Morales LL." userId="acd2dd22fbae4b69" providerId="LiveId" clId="{DB99C404-EC06-457C-BB16-AD0136894115}" dt="2021-06-30T06:18:57.250" v="87"/>
          <ac:spMkLst>
            <pc:docMk/>
            <pc:sldMk cId="3737965249" sldId="632"/>
            <ac:spMk id="311" creationId="{73C17AD1-35C1-47ED-91DD-87ED2D8DA0F1}"/>
          </ac:spMkLst>
        </pc:spChg>
        <pc:spChg chg="mod">
          <ac:chgData name="Christian Morales LL." userId="acd2dd22fbae4b69" providerId="LiveId" clId="{DB99C404-EC06-457C-BB16-AD0136894115}" dt="2021-06-30T06:18:57.250" v="87"/>
          <ac:spMkLst>
            <pc:docMk/>
            <pc:sldMk cId="3737965249" sldId="632"/>
            <ac:spMk id="312" creationId="{F5A5CE51-8C96-44CE-955F-4BC1CEE2F7C8}"/>
          </ac:spMkLst>
        </pc:spChg>
        <pc:spChg chg="mod">
          <ac:chgData name="Christian Morales LL." userId="acd2dd22fbae4b69" providerId="LiveId" clId="{DB99C404-EC06-457C-BB16-AD0136894115}" dt="2021-06-30T06:18:57.250" v="87"/>
          <ac:spMkLst>
            <pc:docMk/>
            <pc:sldMk cId="3737965249" sldId="632"/>
            <ac:spMk id="313" creationId="{D0340B2D-C0BA-482E-A760-37C292928B12}"/>
          </ac:spMkLst>
        </pc:spChg>
        <pc:spChg chg="mod">
          <ac:chgData name="Christian Morales LL." userId="acd2dd22fbae4b69" providerId="LiveId" clId="{DB99C404-EC06-457C-BB16-AD0136894115}" dt="2021-06-30T06:18:57.250" v="87"/>
          <ac:spMkLst>
            <pc:docMk/>
            <pc:sldMk cId="3737965249" sldId="632"/>
            <ac:spMk id="314" creationId="{AC9B3B46-4E57-4699-A21C-F0581F4DADFB}"/>
          </ac:spMkLst>
        </pc:spChg>
        <pc:spChg chg="mod">
          <ac:chgData name="Christian Morales LL." userId="acd2dd22fbae4b69" providerId="LiveId" clId="{DB99C404-EC06-457C-BB16-AD0136894115}" dt="2021-06-30T06:18:57.250" v="87"/>
          <ac:spMkLst>
            <pc:docMk/>
            <pc:sldMk cId="3737965249" sldId="632"/>
            <ac:spMk id="315" creationId="{5D8F667C-CBB1-49F0-8449-F12AB23AC460}"/>
          </ac:spMkLst>
        </pc:spChg>
        <pc:spChg chg="mod">
          <ac:chgData name="Christian Morales LL." userId="acd2dd22fbae4b69" providerId="LiveId" clId="{DB99C404-EC06-457C-BB16-AD0136894115}" dt="2021-06-30T06:18:57.250" v="87"/>
          <ac:spMkLst>
            <pc:docMk/>
            <pc:sldMk cId="3737965249" sldId="632"/>
            <ac:spMk id="316" creationId="{B68DFE9E-B50A-4168-84B9-68B65CE9FA84}"/>
          </ac:spMkLst>
        </pc:spChg>
        <pc:spChg chg="mod">
          <ac:chgData name="Christian Morales LL." userId="acd2dd22fbae4b69" providerId="LiveId" clId="{DB99C404-EC06-457C-BB16-AD0136894115}" dt="2021-06-30T06:18:57.250" v="87"/>
          <ac:spMkLst>
            <pc:docMk/>
            <pc:sldMk cId="3737965249" sldId="632"/>
            <ac:spMk id="317" creationId="{BC714C36-9C53-4ACF-A7B6-B055184A958A}"/>
          </ac:spMkLst>
        </pc:spChg>
        <pc:spChg chg="mod">
          <ac:chgData name="Christian Morales LL." userId="acd2dd22fbae4b69" providerId="LiveId" clId="{DB99C404-EC06-457C-BB16-AD0136894115}" dt="2021-06-30T06:18:57.250" v="87"/>
          <ac:spMkLst>
            <pc:docMk/>
            <pc:sldMk cId="3737965249" sldId="632"/>
            <ac:spMk id="318" creationId="{CE253CB7-3E1E-4D21-9A05-64B92672D726}"/>
          </ac:spMkLst>
        </pc:spChg>
        <pc:spChg chg="mod">
          <ac:chgData name="Christian Morales LL." userId="acd2dd22fbae4b69" providerId="LiveId" clId="{DB99C404-EC06-457C-BB16-AD0136894115}" dt="2021-06-30T06:18:57.250" v="87"/>
          <ac:spMkLst>
            <pc:docMk/>
            <pc:sldMk cId="3737965249" sldId="632"/>
            <ac:spMk id="319" creationId="{1CEF9896-220C-4781-9DF3-FFB1243151E3}"/>
          </ac:spMkLst>
        </pc:spChg>
        <pc:spChg chg="mod">
          <ac:chgData name="Christian Morales LL." userId="acd2dd22fbae4b69" providerId="LiveId" clId="{DB99C404-EC06-457C-BB16-AD0136894115}" dt="2021-06-30T06:18:57.250" v="87"/>
          <ac:spMkLst>
            <pc:docMk/>
            <pc:sldMk cId="3737965249" sldId="632"/>
            <ac:spMk id="320" creationId="{B26BE94B-5AC5-4468-A51A-6F95A27DBCFD}"/>
          </ac:spMkLst>
        </pc:spChg>
        <pc:spChg chg="mod">
          <ac:chgData name="Christian Morales LL." userId="acd2dd22fbae4b69" providerId="LiveId" clId="{DB99C404-EC06-457C-BB16-AD0136894115}" dt="2021-06-30T06:18:57.250" v="87"/>
          <ac:spMkLst>
            <pc:docMk/>
            <pc:sldMk cId="3737965249" sldId="632"/>
            <ac:spMk id="321" creationId="{DCC6974A-EAAA-4204-88CC-CEA6093249EC}"/>
          </ac:spMkLst>
        </pc:spChg>
        <pc:spChg chg="mod">
          <ac:chgData name="Christian Morales LL." userId="acd2dd22fbae4b69" providerId="LiveId" clId="{DB99C404-EC06-457C-BB16-AD0136894115}" dt="2021-06-30T06:18:57.250" v="87"/>
          <ac:spMkLst>
            <pc:docMk/>
            <pc:sldMk cId="3737965249" sldId="632"/>
            <ac:spMk id="322" creationId="{341246FF-11F9-48B3-89CE-06D48A786560}"/>
          </ac:spMkLst>
        </pc:spChg>
        <pc:spChg chg="mod">
          <ac:chgData name="Christian Morales LL." userId="acd2dd22fbae4b69" providerId="LiveId" clId="{DB99C404-EC06-457C-BB16-AD0136894115}" dt="2021-06-30T06:18:57.250" v="87"/>
          <ac:spMkLst>
            <pc:docMk/>
            <pc:sldMk cId="3737965249" sldId="632"/>
            <ac:spMk id="323" creationId="{E2E6B197-CF3E-4313-BA68-B46364081AA4}"/>
          </ac:spMkLst>
        </pc:spChg>
        <pc:spChg chg="mod">
          <ac:chgData name="Christian Morales LL." userId="acd2dd22fbae4b69" providerId="LiveId" clId="{DB99C404-EC06-457C-BB16-AD0136894115}" dt="2021-06-30T06:18:57.250" v="87"/>
          <ac:spMkLst>
            <pc:docMk/>
            <pc:sldMk cId="3737965249" sldId="632"/>
            <ac:spMk id="324" creationId="{0A50AAE9-8CB4-4017-9054-5DE108B58E5F}"/>
          </ac:spMkLst>
        </pc:spChg>
        <pc:spChg chg="mod">
          <ac:chgData name="Christian Morales LL." userId="acd2dd22fbae4b69" providerId="LiveId" clId="{DB99C404-EC06-457C-BB16-AD0136894115}" dt="2021-06-30T06:18:57.250" v="87"/>
          <ac:spMkLst>
            <pc:docMk/>
            <pc:sldMk cId="3737965249" sldId="632"/>
            <ac:spMk id="325" creationId="{009A8F4A-12C2-4959-8536-A3AC7B219A4A}"/>
          </ac:spMkLst>
        </pc:spChg>
        <pc:spChg chg="mod">
          <ac:chgData name="Christian Morales LL." userId="acd2dd22fbae4b69" providerId="LiveId" clId="{DB99C404-EC06-457C-BB16-AD0136894115}" dt="2021-06-30T06:18:57.250" v="87"/>
          <ac:spMkLst>
            <pc:docMk/>
            <pc:sldMk cId="3737965249" sldId="632"/>
            <ac:spMk id="326" creationId="{F1508B6A-1F9D-43DE-BDB9-A86D68BAED9D}"/>
          </ac:spMkLst>
        </pc:spChg>
        <pc:spChg chg="mod">
          <ac:chgData name="Christian Morales LL." userId="acd2dd22fbae4b69" providerId="LiveId" clId="{DB99C404-EC06-457C-BB16-AD0136894115}" dt="2021-06-30T06:18:57.250" v="87"/>
          <ac:spMkLst>
            <pc:docMk/>
            <pc:sldMk cId="3737965249" sldId="632"/>
            <ac:spMk id="327" creationId="{F74A718F-5741-4ED8-8BD1-ABBC7B5545F4}"/>
          </ac:spMkLst>
        </pc:spChg>
        <pc:spChg chg="mod">
          <ac:chgData name="Christian Morales LL." userId="acd2dd22fbae4b69" providerId="LiveId" clId="{DB99C404-EC06-457C-BB16-AD0136894115}" dt="2021-06-30T06:18:57.250" v="87"/>
          <ac:spMkLst>
            <pc:docMk/>
            <pc:sldMk cId="3737965249" sldId="632"/>
            <ac:spMk id="328" creationId="{E7FFC2F5-52C7-4F67-A638-5AD3CFA1C993}"/>
          </ac:spMkLst>
        </pc:spChg>
        <pc:spChg chg="mod">
          <ac:chgData name="Christian Morales LL." userId="acd2dd22fbae4b69" providerId="LiveId" clId="{DB99C404-EC06-457C-BB16-AD0136894115}" dt="2021-06-30T06:18:57.250" v="87"/>
          <ac:spMkLst>
            <pc:docMk/>
            <pc:sldMk cId="3737965249" sldId="632"/>
            <ac:spMk id="329" creationId="{27BFB12A-D4C5-4ED4-BC97-DC0DE159008D}"/>
          </ac:spMkLst>
        </pc:spChg>
        <pc:spChg chg="mod">
          <ac:chgData name="Christian Morales LL." userId="acd2dd22fbae4b69" providerId="LiveId" clId="{DB99C404-EC06-457C-BB16-AD0136894115}" dt="2021-06-30T06:18:57.250" v="87"/>
          <ac:spMkLst>
            <pc:docMk/>
            <pc:sldMk cId="3737965249" sldId="632"/>
            <ac:spMk id="330" creationId="{9353941A-E0D3-46F7-8933-BC444AB6A656}"/>
          </ac:spMkLst>
        </pc:spChg>
        <pc:spChg chg="mod">
          <ac:chgData name="Christian Morales LL." userId="acd2dd22fbae4b69" providerId="LiveId" clId="{DB99C404-EC06-457C-BB16-AD0136894115}" dt="2021-06-30T06:18:57.250" v="87"/>
          <ac:spMkLst>
            <pc:docMk/>
            <pc:sldMk cId="3737965249" sldId="632"/>
            <ac:spMk id="331" creationId="{6072A3FC-A0E9-4675-A566-E79A385FFADC}"/>
          </ac:spMkLst>
        </pc:spChg>
        <pc:spChg chg="mod">
          <ac:chgData name="Christian Morales LL." userId="acd2dd22fbae4b69" providerId="LiveId" clId="{DB99C404-EC06-457C-BB16-AD0136894115}" dt="2021-06-30T06:18:57.250" v="87"/>
          <ac:spMkLst>
            <pc:docMk/>
            <pc:sldMk cId="3737965249" sldId="632"/>
            <ac:spMk id="332" creationId="{98C6B68F-2E2D-45CC-95C4-6361114FF948}"/>
          </ac:spMkLst>
        </pc:spChg>
        <pc:spChg chg="mod">
          <ac:chgData name="Christian Morales LL." userId="acd2dd22fbae4b69" providerId="LiveId" clId="{DB99C404-EC06-457C-BB16-AD0136894115}" dt="2021-06-30T06:18:57.250" v="87"/>
          <ac:spMkLst>
            <pc:docMk/>
            <pc:sldMk cId="3737965249" sldId="632"/>
            <ac:spMk id="333" creationId="{7D52E216-D8D3-489B-84C6-435DF1309BF1}"/>
          </ac:spMkLst>
        </pc:spChg>
        <pc:spChg chg="mod">
          <ac:chgData name="Christian Morales LL." userId="acd2dd22fbae4b69" providerId="LiveId" clId="{DB99C404-EC06-457C-BB16-AD0136894115}" dt="2021-06-30T06:18:57.250" v="87"/>
          <ac:spMkLst>
            <pc:docMk/>
            <pc:sldMk cId="3737965249" sldId="632"/>
            <ac:spMk id="334" creationId="{756DC8AE-6757-4DCE-B46A-CBCDB0489301}"/>
          </ac:spMkLst>
        </pc:spChg>
        <pc:spChg chg="mod">
          <ac:chgData name="Christian Morales LL." userId="acd2dd22fbae4b69" providerId="LiveId" clId="{DB99C404-EC06-457C-BB16-AD0136894115}" dt="2021-06-30T06:18:57.250" v="87"/>
          <ac:spMkLst>
            <pc:docMk/>
            <pc:sldMk cId="3737965249" sldId="632"/>
            <ac:spMk id="335" creationId="{C3BBFD47-D3A3-46E3-8C7D-F9B01E431F55}"/>
          </ac:spMkLst>
        </pc:spChg>
        <pc:spChg chg="mod">
          <ac:chgData name="Christian Morales LL." userId="acd2dd22fbae4b69" providerId="LiveId" clId="{DB99C404-EC06-457C-BB16-AD0136894115}" dt="2021-06-30T06:18:57.250" v="87"/>
          <ac:spMkLst>
            <pc:docMk/>
            <pc:sldMk cId="3737965249" sldId="632"/>
            <ac:spMk id="336" creationId="{2ED4F404-B32D-4F7D-8E11-01F38C7BDC39}"/>
          </ac:spMkLst>
        </pc:spChg>
        <pc:spChg chg="mod">
          <ac:chgData name="Christian Morales LL." userId="acd2dd22fbae4b69" providerId="LiveId" clId="{DB99C404-EC06-457C-BB16-AD0136894115}" dt="2021-06-30T06:18:57.250" v="87"/>
          <ac:spMkLst>
            <pc:docMk/>
            <pc:sldMk cId="3737965249" sldId="632"/>
            <ac:spMk id="337" creationId="{E61CED0A-17CF-4B48-A136-E77313FB1A44}"/>
          </ac:spMkLst>
        </pc:spChg>
        <pc:spChg chg="mod">
          <ac:chgData name="Christian Morales LL." userId="acd2dd22fbae4b69" providerId="LiveId" clId="{DB99C404-EC06-457C-BB16-AD0136894115}" dt="2021-06-30T06:18:57.250" v="87"/>
          <ac:spMkLst>
            <pc:docMk/>
            <pc:sldMk cId="3737965249" sldId="632"/>
            <ac:spMk id="338" creationId="{8B187AA2-0183-40DB-AA39-33AC2BC93DD6}"/>
          </ac:spMkLst>
        </pc:spChg>
        <pc:spChg chg="mod">
          <ac:chgData name="Christian Morales LL." userId="acd2dd22fbae4b69" providerId="LiveId" clId="{DB99C404-EC06-457C-BB16-AD0136894115}" dt="2021-06-30T06:18:57.250" v="87"/>
          <ac:spMkLst>
            <pc:docMk/>
            <pc:sldMk cId="3737965249" sldId="632"/>
            <ac:spMk id="339" creationId="{9966FA35-E78F-43E2-8C3D-94778B81E841}"/>
          </ac:spMkLst>
        </pc:spChg>
        <pc:spChg chg="mod">
          <ac:chgData name="Christian Morales LL." userId="acd2dd22fbae4b69" providerId="LiveId" clId="{DB99C404-EC06-457C-BB16-AD0136894115}" dt="2021-06-30T06:18:57.250" v="87"/>
          <ac:spMkLst>
            <pc:docMk/>
            <pc:sldMk cId="3737965249" sldId="632"/>
            <ac:spMk id="340" creationId="{F0CA0AFE-A413-4BD3-8327-148980ACAF68}"/>
          </ac:spMkLst>
        </pc:spChg>
        <pc:spChg chg="mod">
          <ac:chgData name="Christian Morales LL." userId="acd2dd22fbae4b69" providerId="LiveId" clId="{DB99C404-EC06-457C-BB16-AD0136894115}" dt="2021-06-30T06:18:57.250" v="87"/>
          <ac:spMkLst>
            <pc:docMk/>
            <pc:sldMk cId="3737965249" sldId="632"/>
            <ac:spMk id="341" creationId="{6576BB32-EDE0-4A41-8538-318BEE56417C}"/>
          </ac:spMkLst>
        </pc:spChg>
        <pc:spChg chg="mod">
          <ac:chgData name="Christian Morales LL." userId="acd2dd22fbae4b69" providerId="LiveId" clId="{DB99C404-EC06-457C-BB16-AD0136894115}" dt="2021-06-30T06:18:57.250" v="87"/>
          <ac:spMkLst>
            <pc:docMk/>
            <pc:sldMk cId="3737965249" sldId="632"/>
            <ac:spMk id="342" creationId="{8983D5D1-02B8-485A-94C4-179DD0FBFD20}"/>
          </ac:spMkLst>
        </pc:spChg>
        <pc:spChg chg="mod">
          <ac:chgData name="Christian Morales LL." userId="acd2dd22fbae4b69" providerId="LiveId" clId="{DB99C404-EC06-457C-BB16-AD0136894115}" dt="2021-06-30T06:18:57.250" v="87"/>
          <ac:spMkLst>
            <pc:docMk/>
            <pc:sldMk cId="3737965249" sldId="632"/>
            <ac:spMk id="343" creationId="{07A4D71B-5875-4435-BF0A-6D12E3CC3A0F}"/>
          </ac:spMkLst>
        </pc:spChg>
        <pc:spChg chg="mod">
          <ac:chgData name="Christian Morales LL." userId="acd2dd22fbae4b69" providerId="LiveId" clId="{DB99C404-EC06-457C-BB16-AD0136894115}" dt="2021-06-30T06:18:57.250" v="87"/>
          <ac:spMkLst>
            <pc:docMk/>
            <pc:sldMk cId="3737965249" sldId="632"/>
            <ac:spMk id="344" creationId="{D5B26A79-021F-42D4-8FB9-1C843791ED27}"/>
          </ac:spMkLst>
        </pc:spChg>
        <pc:spChg chg="mod">
          <ac:chgData name="Christian Morales LL." userId="acd2dd22fbae4b69" providerId="LiveId" clId="{DB99C404-EC06-457C-BB16-AD0136894115}" dt="2021-06-30T06:18:57.250" v="87"/>
          <ac:spMkLst>
            <pc:docMk/>
            <pc:sldMk cId="3737965249" sldId="632"/>
            <ac:spMk id="345" creationId="{3D4C9484-F6DD-462C-82C1-8300FE458883}"/>
          </ac:spMkLst>
        </pc:spChg>
        <pc:spChg chg="mod">
          <ac:chgData name="Christian Morales LL." userId="acd2dd22fbae4b69" providerId="LiveId" clId="{DB99C404-EC06-457C-BB16-AD0136894115}" dt="2021-06-30T06:18:57.250" v="87"/>
          <ac:spMkLst>
            <pc:docMk/>
            <pc:sldMk cId="3737965249" sldId="632"/>
            <ac:spMk id="346" creationId="{D21AC1E9-2867-494E-9F9B-A70ED53444BC}"/>
          </ac:spMkLst>
        </pc:spChg>
        <pc:spChg chg="mod">
          <ac:chgData name="Christian Morales LL." userId="acd2dd22fbae4b69" providerId="LiveId" clId="{DB99C404-EC06-457C-BB16-AD0136894115}" dt="2021-06-30T06:18:57.250" v="87"/>
          <ac:spMkLst>
            <pc:docMk/>
            <pc:sldMk cId="3737965249" sldId="632"/>
            <ac:spMk id="347" creationId="{9441A4BD-8DF0-4C8A-8D8B-38F1EAFC6FA5}"/>
          </ac:spMkLst>
        </pc:spChg>
        <pc:spChg chg="mod">
          <ac:chgData name="Christian Morales LL." userId="acd2dd22fbae4b69" providerId="LiveId" clId="{DB99C404-EC06-457C-BB16-AD0136894115}" dt="2021-06-30T06:18:57.250" v="87"/>
          <ac:spMkLst>
            <pc:docMk/>
            <pc:sldMk cId="3737965249" sldId="632"/>
            <ac:spMk id="348" creationId="{E4330C97-D64A-438A-AA95-6A5E8B2D14D3}"/>
          </ac:spMkLst>
        </pc:spChg>
        <pc:spChg chg="mod">
          <ac:chgData name="Christian Morales LL." userId="acd2dd22fbae4b69" providerId="LiveId" clId="{DB99C404-EC06-457C-BB16-AD0136894115}" dt="2021-06-30T06:18:57.250" v="87"/>
          <ac:spMkLst>
            <pc:docMk/>
            <pc:sldMk cId="3737965249" sldId="632"/>
            <ac:spMk id="349" creationId="{5C9042EA-964D-4CFD-89BD-7A955BDCAB94}"/>
          </ac:spMkLst>
        </pc:spChg>
        <pc:spChg chg="mod">
          <ac:chgData name="Christian Morales LL." userId="acd2dd22fbae4b69" providerId="LiveId" clId="{DB99C404-EC06-457C-BB16-AD0136894115}" dt="2021-06-30T06:18:57.250" v="87"/>
          <ac:spMkLst>
            <pc:docMk/>
            <pc:sldMk cId="3737965249" sldId="632"/>
            <ac:spMk id="350" creationId="{43112939-C52E-4D87-B676-2CB524CD5405}"/>
          </ac:spMkLst>
        </pc:spChg>
        <pc:spChg chg="mod">
          <ac:chgData name="Christian Morales LL." userId="acd2dd22fbae4b69" providerId="LiveId" clId="{DB99C404-EC06-457C-BB16-AD0136894115}" dt="2021-06-30T06:18:57.250" v="87"/>
          <ac:spMkLst>
            <pc:docMk/>
            <pc:sldMk cId="3737965249" sldId="632"/>
            <ac:spMk id="351" creationId="{B2765843-F574-402E-B1DA-1E377309565F}"/>
          </ac:spMkLst>
        </pc:spChg>
        <pc:spChg chg="mod">
          <ac:chgData name="Christian Morales LL." userId="acd2dd22fbae4b69" providerId="LiveId" clId="{DB99C404-EC06-457C-BB16-AD0136894115}" dt="2021-06-30T06:18:57.250" v="87"/>
          <ac:spMkLst>
            <pc:docMk/>
            <pc:sldMk cId="3737965249" sldId="632"/>
            <ac:spMk id="352" creationId="{0F2EB38F-5BF6-4DEE-9E88-A143518B2B39}"/>
          </ac:spMkLst>
        </pc:spChg>
        <pc:spChg chg="mod">
          <ac:chgData name="Christian Morales LL." userId="acd2dd22fbae4b69" providerId="LiveId" clId="{DB99C404-EC06-457C-BB16-AD0136894115}" dt="2021-06-30T06:18:57.250" v="87"/>
          <ac:spMkLst>
            <pc:docMk/>
            <pc:sldMk cId="3737965249" sldId="632"/>
            <ac:spMk id="353" creationId="{134EC8B7-1913-4AC8-8227-CEF4C0B869DD}"/>
          </ac:spMkLst>
        </pc:spChg>
        <pc:spChg chg="mod">
          <ac:chgData name="Christian Morales LL." userId="acd2dd22fbae4b69" providerId="LiveId" clId="{DB99C404-EC06-457C-BB16-AD0136894115}" dt="2021-06-30T06:18:57.250" v="87"/>
          <ac:spMkLst>
            <pc:docMk/>
            <pc:sldMk cId="3737965249" sldId="632"/>
            <ac:spMk id="354" creationId="{A34D9E75-8C56-42BF-937D-4E80B96673B5}"/>
          </ac:spMkLst>
        </pc:spChg>
        <pc:spChg chg="mod">
          <ac:chgData name="Christian Morales LL." userId="acd2dd22fbae4b69" providerId="LiveId" clId="{DB99C404-EC06-457C-BB16-AD0136894115}" dt="2021-06-30T06:18:57.250" v="87"/>
          <ac:spMkLst>
            <pc:docMk/>
            <pc:sldMk cId="3737965249" sldId="632"/>
            <ac:spMk id="355" creationId="{7709AD21-5316-4BDA-8E95-059CA180D427}"/>
          </ac:spMkLst>
        </pc:spChg>
        <pc:spChg chg="mod">
          <ac:chgData name="Christian Morales LL." userId="acd2dd22fbae4b69" providerId="LiveId" clId="{DB99C404-EC06-457C-BB16-AD0136894115}" dt="2021-06-30T06:18:57.250" v="87"/>
          <ac:spMkLst>
            <pc:docMk/>
            <pc:sldMk cId="3737965249" sldId="632"/>
            <ac:spMk id="356" creationId="{911C6E33-5DCE-48D8-9A58-B78AD6C7AA35}"/>
          </ac:spMkLst>
        </pc:spChg>
        <pc:spChg chg="mod">
          <ac:chgData name="Christian Morales LL." userId="acd2dd22fbae4b69" providerId="LiveId" clId="{DB99C404-EC06-457C-BB16-AD0136894115}" dt="2021-06-30T06:18:57.250" v="87"/>
          <ac:spMkLst>
            <pc:docMk/>
            <pc:sldMk cId="3737965249" sldId="632"/>
            <ac:spMk id="357" creationId="{5B456DEC-45B9-444E-A1F4-CB7E6DBC3D87}"/>
          </ac:spMkLst>
        </pc:spChg>
        <pc:spChg chg="mod">
          <ac:chgData name="Christian Morales LL." userId="acd2dd22fbae4b69" providerId="LiveId" clId="{DB99C404-EC06-457C-BB16-AD0136894115}" dt="2021-06-30T06:18:57.250" v="87"/>
          <ac:spMkLst>
            <pc:docMk/>
            <pc:sldMk cId="3737965249" sldId="632"/>
            <ac:spMk id="358" creationId="{C0DBDB99-5670-49A8-A769-8FEE92952905}"/>
          </ac:spMkLst>
        </pc:spChg>
        <pc:spChg chg="mod">
          <ac:chgData name="Christian Morales LL." userId="acd2dd22fbae4b69" providerId="LiveId" clId="{DB99C404-EC06-457C-BB16-AD0136894115}" dt="2021-06-30T06:18:57.250" v="87"/>
          <ac:spMkLst>
            <pc:docMk/>
            <pc:sldMk cId="3737965249" sldId="632"/>
            <ac:spMk id="359" creationId="{35A374FF-955B-497E-88D8-A2DC67045E77}"/>
          </ac:spMkLst>
        </pc:spChg>
        <pc:spChg chg="mod">
          <ac:chgData name="Christian Morales LL." userId="acd2dd22fbae4b69" providerId="LiveId" clId="{DB99C404-EC06-457C-BB16-AD0136894115}" dt="2021-06-30T06:18:57.250" v="87"/>
          <ac:spMkLst>
            <pc:docMk/>
            <pc:sldMk cId="3737965249" sldId="632"/>
            <ac:spMk id="360" creationId="{7596F865-6270-41B8-8607-EDB4D11DE0AB}"/>
          </ac:spMkLst>
        </pc:spChg>
        <pc:spChg chg="mod">
          <ac:chgData name="Christian Morales LL." userId="acd2dd22fbae4b69" providerId="LiveId" clId="{DB99C404-EC06-457C-BB16-AD0136894115}" dt="2021-06-30T06:18:57.250" v="87"/>
          <ac:spMkLst>
            <pc:docMk/>
            <pc:sldMk cId="3737965249" sldId="632"/>
            <ac:spMk id="361" creationId="{5CB6E870-4AA2-4DB3-9025-F8BB8CB9CA91}"/>
          </ac:spMkLst>
        </pc:spChg>
        <pc:spChg chg="mod">
          <ac:chgData name="Christian Morales LL." userId="acd2dd22fbae4b69" providerId="LiveId" clId="{DB99C404-EC06-457C-BB16-AD0136894115}" dt="2021-06-30T06:18:57.250" v="87"/>
          <ac:spMkLst>
            <pc:docMk/>
            <pc:sldMk cId="3737965249" sldId="632"/>
            <ac:spMk id="362" creationId="{B16DF9E2-31D1-47D2-998D-01A5B5EAB18B}"/>
          </ac:spMkLst>
        </pc:spChg>
        <pc:spChg chg="mod">
          <ac:chgData name="Christian Morales LL." userId="acd2dd22fbae4b69" providerId="LiveId" clId="{DB99C404-EC06-457C-BB16-AD0136894115}" dt="2021-06-30T06:18:57.250" v="87"/>
          <ac:spMkLst>
            <pc:docMk/>
            <pc:sldMk cId="3737965249" sldId="632"/>
            <ac:spMk id="363" creationId="{2C46CDDB-9415-4376-A545-0DA8CAFA7E20}"/>
          </ac:spMkLst>
        </pc:spChg>
        <pc:spChg chg="mod">
          <ac:chgData name="Christian Morales LL." userId="acd2dd22fbae4b69" providerId="LiveId" clId="{DB99C404-EC06-457C-BB16-AD0136894115}" dt="2021-06-30T06:18:57.250" v="87"/>
          <ac:spMkLst>
            <pc:docMk/>
            <pc:sldMk cId="3737965249" sldId="632"/>
            <ac:spMk id="364" creationId="{0A9079AA-3911-4665-BFB8-AF42C9FA619F}"/>
          </ac:spMkLst>
        </pc:spChg>
        <pc:spChg chg="mod">
          <ac:chgData name="Christian Morales LL." userId="acd2dd22fbae4b69" providerId="LiveId" clId="{DB99C404-EC06-457C-BB16-AD0136894115}" dt="2021-06-30T06:18:57.250" v="87"/>
          <ac:spMkLst>
            <pc:docMk/>
            <pc:sldMk cId="3737965249" sldId="632"/>
            <ac:spMk id="365" creationId="{AB129B25-D8AC-4EE6-BE58-C24A7E2CDACF}"/>
          </ac:spMkLst>
        </pc:spChg>
        <pc:spChg chg="mod">
          <ac:chgData name="Christian Morales LL." userId="acd2dd22fbae4b69" providerId="LiveId" clId="{DB99C404-EC06-457C-BB16-AD0136894115}" dt="2021-06-30T06:18:57.250" v="87"/>
          <ac:spMkLst>
            <pc:docMk/>
            <pc:sldMk cId="3737965249" sldId="632"/>
            <ac:spMk id="366" creationId="{B8BA8B25-81C2-480F-B694-C9692394A9F2}"/>
          </ac:spMkLst>
        </pc:spChg>
        <pc:spChg chg="mod">
          <ac:chgData name="Christian Morales LL." userId="acd2dd22fbae4b69" providerId="LiveId" clId="{DB99C404-EC06-457C-BB16-AD0136894115}" dt="2021-06-30T06:18:57.250" v="87"/>
          <ac:spMkLst>
            <pc:docMk/>
            <pc:sldMk cId="3737965249" sldId="632"/>
            <ac:spMk id="367" creationId="{1D63FCAE-54B5-414C-BE4F-75BCC0648931}"/>
          </ac:spMkLst>
        </pc:spChg>
        <pc:spChg chg="mod">
          <ac:chgData name="Christian Morales LL." userId="acd2dd22fbae4b69" providerId="LiveId" clId="{DB99C404-EC06-457C-BB16-AD0136894115}" dt="2021-06-30T06:18:57.250" v="87"/>
          <ac:spMkLst>
            <pc:docMk/>
            <pc:sldMk cId="3737965249" sldId="632"/>
            <ac:spMk id="368" creationId="{2DEFD767-B4D6-4ABE-A496-91C77092E942}"/>
          </ac:spMkLst>
        </pc:spChg>
        <pc:spChg chg="mod">
          <ac:chgData name="Christian Morales LL." userId="acd2dd22fbae4b69" providerId="LiveId" clId="{DB99C404-EC06-457C-BB16-AD0136894115}" dt="2021-06-30T06:18:57.250" v="87"/>
          <ac:spMkLst>
            <pc:docMk/>
            <pc:sldMk cId="3737965249" sldId="632"/>
            <ac:spMk id="369" creationId="{717DC625-6730-4CA2-B777-7E0FDED83CCD}"/>
          </ac:spMkLst>
        </pc:spChg>
        <pc:spChg chg="mod">
          <ac:chgData name="Christian Morales LL." userId="acd2dd22fbae4b69" providerId="LiveId" clId="{DB99C404-EC06-457C-BB16-AD0136894115}" dt="2021-06-30T06:18:57.250" v="87"/>
          <ac:spMkLst>
            <pc:docMk/>
            <pc:sldMk cId="3737965249" sldId="632"/>
            <ac:spMk id="370" creationId="{57B1C29C-BE6D-43CB-A64F-A8ED6AEA1AE7}"/>
          </ac:spMkLst>
        </pc:spChg>
        <pc:spChg chg="mod">
          <ac:chgData name="Christian Morales LL." userId="acd2dd22fbae4b69" providerId="LiveId" clId="{DB99C404-EC06-457C-BB16-AD0136894115}" dt="2021-06-30T06:18:57.250" v="87"/>
          <ac:spMkLst>
            <pc:docMk/>
            <pc:sldMk cId="3737965249" sldId="632"/>
            <ac:spMk id="371" creationId="{5E5240CA-648F-4035-817C-D1E31A1CA575}"/>
          </ac:spMkLst>
        </pc:spChg>
        <pc:spChg chg="mod">
          <ac:chgData name="Christian Morales LL." userId="acd2dd22fbae4b69" providerId="LiveId" clId="{DB99C404-EC06-457C-BB16-AD0136894115}" dt="2021-06-30T06:18:57.250" v="87"/>
          <ac:spMkLst>
            <pc:docMk/>
            <pc:sldMk cId="3737965249" sldId="632"/>
            <ac:spMk id="372" creationId="{582F4F17-8E1D-43E0-ADA0-BE5F5C6C8C2A}"/>
          </ac:spMkLst>
        </pc:spChg>
        <pc:spChg chg="mod">
          <ac:chgData name="Christian Morales LL." userId="acd2dd22fbae4b69" providerId="LiveId" clId="{DB99C404-EC06-457C-BB16-AD0136894115}" dt="2021-06-30T06:18:57.250" v="87"/>
          <ac:spMkLst>
            <pc:docMk/>
            <pc:sldMk cId="3737965249" sldId="632"/>
            <ac:spMk id="373" creationId="{349D7165-3122-40B3-85DE-09C85FB5B8ED}"/>
          </ac:spMkLst>
        </pc:spChg>
        <pc:spChg chg="mod">
          <ac:chgData name="Christian Morales LL." userId="acd2dd22fbae4b69" providerId="LiveId" clId="{DB99C404-EC06-457C-BB16-AD0136894115}" dt="2021-06-30T06:18:57.250" v="87"/>
          <ac:spMkLst>
            <pc:docMk/>
            <pc:sldMk cId="3737965249" sldId="632"/>
            <ac:spMk id="374" creationId="{54BA3997-1D59-4823-BF96-E3F8E35052C6}"/>
          </ac:spMkLst>
        </pc:spChg>
        <pc:spChg chg="mod">
          <ac:chgData name="Christian Morales LL." userId="acd2dd22fbae4b69" providerId="LiveId" clId="{DB99C404-EC06-457C-BB16-AD0136894115}" dt="2021-06-30T06:18:57.250" v="87"/>
          <ac:spMkLst>
            <pc:docMk/>
            <pc:sldMk cId="3737965249" sldId="632"/>
            <ac:spMk id="375" creationId="{4977EC17-7455-48F3-851B-E748D5C35BD2}"/>
          </ac:spMkLst>
        </pc:spChg>
        <pc:spChg chg="mod">
          <ac:chgData name="Christian Morales LL." userId="acd2dd22fbae4b69" providerId="LiveId" clId="{DB99C404-EC06-457C-BB16-AD0136894115}" dt="2021-06-30T06:18:57.250" v="87"/>
          <ac:spMkLst>
            <pc:docMk/>
            <pc:sldMk cId="3737965249" sldId="632"/>
            <ac:spMk id="376" creationId="{5634BDB5-5749-411B-A4C2-EC7E83865CBB}"/>
          </ac:spMkLst>
        </pc:spChg>
        <pc:spChg chg="mod">
          <ac:chgData name="Christian Morales LL." userId="acd2dd22fbae4b69" providerId="LiveId" clId="{DB99C404-EC06-457C-BB16-AD0136894115}" dt="2021-06-30T06:18:57.250" v="87"/>
          <ac:spMkLst>
            <pc:docMk/>
            <pc:sldMk cId="3737965249" sldId="632"/>
            <ac:spMk id="377" creationId="{6C24DFEF-88E9-4D5C-86BF-465DB37F0915}"/>
          </ac:spMkLst>
        </pc:spChg>
        <pc:spChg chg="mod">
          <ac:chgData name="Christian Morales LL." userId="acd2dd22fbae4b69" providerId="LiveId" clId="{DB99C404-EC06-457C-BB16-AD0136894115}" dt="2021-06-30T06:18:57.250" v="87"/>
          <ac:spMkLst>
            <pc:docMk/>
            <pc:sldMk cId="3737965249" sldId="632"/>
            <ac:spMk id="378" creationId="{1328CACE-C539-4633-BD05-30A8E31EA3C9}"/>
          </ac:spMkLst>
        </pc:spChg>
        <pc:spChg chg="mod">
          <ac:chgData name="Christian Morales LL." userId="acd2dd22fbae4b69" providerId="LiveId" clId="{DB99C404-EC06-457C-BB16-AD0136894115}" dt="2021-06-30T06:18:57.250" v="87"/>
          <ac:spMkLst>
            <pc:docMk/>
            <pc:sldMk cId="3737965249" sldId="632"/>
            <ac:spMk id="379" creationId="{5DB6117C-E1CC-4D83-A919-009236870F09}"/>
          </ac:spMkLst>
        </pc:spChg>
        <pc:spChg chg="mod">
          <ac:chgData name="Christian Morales LL." userId="acd2dd22fbae4b69" providerId="LiveId" clId="{DB99C404-EC06-457C-BB16-AD0136894115}" dt="2021-06-30T06:18:57.250" v="87"/>
          <ac:spMkLst>
            <pc:docMk/>
            <pc:sldMk cId="3737965249" sldId="632"/>
            <ac:spMk id="380" creationId="{343A40A2-867C-4272-8F39-08413F063A79}"/>
          </ac:spMkLst>
        </pc:spChg>
        <pc:spChg chg="mod">
          <ac:chgData name="Christian Morales LL." userId="acd2dd22fbae4b69" providerId="LiveId" clId="{DB99C404-EC06-457C-BB16-AD0136894115}" dt="2021-06-30T06:18:57.250" v="87"/>
          <ac:spMkLst>
            <pc:docMk/>
            <pc:sldMk cId="3737965249" sldId="632"/>
            <ac:spMk id="381" creationId="{DABDEB56-E355-4C0C-906B-089446CD6CCD}"/>
          </ac:spMkLst>
        </pc:spChg>
        <pc:spChg chg="mod">
          <ac:chgData name="Christian Morales LL." userId="acd2dd22fbae4b69" providerId="LiveId" clId="{DB99C404-EC06-457C-BB16-AD0136894115}" dt="2021-06-30T06:18:57.250" v="87"/>
          <ac:spMkLst>
            <pc:docMk/>
            <pc:sldMk cId="3737965249" sldId="632"/>
            <ac:spMk id="382" creationId="{9D339A4B-189C-47FC-B6BF-16C3F7193A8B}"/>
          </ac:spMkLst>
        </pc:spChg>
        <pc:spChg chg="mod">
          <ac:chgData name="Christian Morales LL." userId="acd2dd22fbae4b69" providerId="LiveId" clId="{DB99C404-EC06-457C-BB16-AD0136894115}" dt="2021-06-30T06:18:57.250" v="87"/>
          <ac:spMkLst>
            <pc:docMk/>
            <pc:sldMk cId="3737965249" sldId="632"/>
            <ac:spMk id="383" creationId="{A13CB60E-603B-44CD-84C3-BD2CB1E0094D}"/>
          </ac:spMkLst>
        </pc:spChg>
        <pc:spChg chg="mod">
          <ac:chgData name="Christian Morales LL." userId="acd2dd22fbae4b69" providerId="LiveId" clId="{DB99C404-EC06-457C-BB16-AD0136894115}" dt="2021-06-30T06:18:57.250" v="87"/>
          <ac:spMkLst>
            <pc:docMk/>
            <pc:sldMk cId="3737965249" sldId="632"/>
            <ac:spMk id="384" creationId="{0DA1C4CD-BEA8-4E67-802D-8666398960E0}"/>
          </ac:spMkLst>
        </pc:spChg>
        <pc:spChg chg="mod">
          <ac:chgData name="Christian Morales LL." userId="acd2dd22fbae4b69" providerId="LiveId" clId="{DB99C404-EC06-457C-BB16-AD0136894115}" dt="2021-06-30T06:18:57.250" v="87"/>
          <ac:spMkLst>
            <pc:docMk/>
            <pc:sldMk cId="3737965249" sldId="632"/>
            <ac:spMk id="385" creationId="{F9EEDE19-20CF-4FD1-831F-4087C269569E}"/>
          </ac:spMkLst>
        </pc:spChg>
        <pc:spChg chg="mod">
          <ac:chgData name="Christian Morales LL." userId="acd2dd22fbae4b69" providerId="LiveId" clId="{DB99C404-EC06-457C-BB16-AD0136894115}" dt="2021-06-30T06:18:57.250" v="87"/>
          <ac:spMkLst>
            <pc:docMk/>
            <pc:sldMk cId="3737965249" sldId="632"/>
            <ac:spMk id="386" creationId="{BE8CA0CD-122A-49FC-956D-681B17A1AC18}"/>
          </ac:spMkLst>
        </pc:spChg>
        <pc:spChg chg="mod">
          <ac:chgData name="Christian Morales LL." userId="acd2dd22fbae4b69" providerId="LiveId" clId="{DB99C404-EC06-457C-BB16-AD0136894115}" dt="2021-06-30T06:18:57.250" v="87"/>
          <ac:spMkLst>
            <pc:docMk/>
            <pc:sldMk cId="3737965249" sldId="632"/>
            <ac:spMk id="387" creationId="{AB7AC5F8-406D-45C7-864A-568D506B3F6B}"/>
          </ac:spMkLst>
        </pc:spChg>
        <pc:spChg chg="mod">
          <ac:chgData name="Christian Morales LL." userId="acd2dd22fbae4b69" providerId="LiveId" clId="{DB99C404-EC06-457C-BB16-AD0136894115}" dt="2021-06-30T06:18:57.250" v="87"/>
          <ac:spMkLst>
            <pc:docMk/>
            <pc:sldMk cId="3737965249" sldId="632"/>
            <ac:spMk id="388" creationId="{683C105F-02DB-4136-94BD-E8402EBBB5E8}"/>
          </ac:spMkLst>
        </pc:spChg>
        <pc:spChg chg="mod">
          <ac:chgData name="Christian Morales LL." userId="acd2dd22fbae4b69" providerId="LiveId" clId="{DB99C404-EC06-457C-BB16-AD0136894115}" dt="2021-06-30T06:18:57.250" v="87"/>
          <ac:spMkLst>
            <pc:docMk/>
            <pc:sldMk cId="3737965249" sldId="632"/>
            <ac:spMk id="389" creationId="{D528FB6E-03A7-42C0-A333-11EEE06360F3}"/>
          </ac:spMkLst>
        </pc:spChg>
        <pc:spChg chg="mod">
          <ac:chgData name="Christian Morales LL." userId="acd2dd22fbae4b69" providerId="LiveId" clId="{DB99C404-EC06-457C-BB16-AD0136894115}" dt="2021-06-30T06:18:57.250" v="87"/>
          <ac:spMkLst>
            <pc:docMk/>
            <pc:sldMk cId="3737965249" sldId="632"/>
            <ac:spMk id="390" creationId="{9F6BD256-E1CE-4C95-8CD2-DC918400AD94}"/>
          </ac:spMkLst>
        </pc:spChg>
        <pc:spChg chg="mod">
          <ac:chgData name="Christian Morales LL." userId="acd2dd22fbae4b69" providerId="LiveId" clId="{DB99C404-EC06-457C-BB16-AD0136894115}" dt="2021-06-30T06:18:57.250" v="87"/>
          <ac:spMkLst>
            <pc:docMk/>
            <pc:sldMk cId="3737965249" sldId="632"/>
            <ac:spMk id="391" creationId="{E347C36A-B0B8-4761-B6B1-344753E42326}"/>
          </ac:spMkLst>
        </pc:spChg>
        <pc:spChg chg="mod">
          <ac:chgData name="Christian Morales LL." userId="acd2dd22fbae4b69" providerId="LiveId" clId="{DB99C404-EC06-457C-BB16-AD0136894115}" dt="2021-06-30T06:18:57.250" v="87"/>
          <ac:spMkLst>
            <pc:docMk/>
            <pc:sldMk cId="3737965249" sldId="632"/>
            <ac:spMk id="394" creationId="{37EA2C93-EBFC-42A5-B2C4-9DDAA50B71A1}"/>
          </ac:spMkLst>
        </pc:spChg>
        <pc:spChg chg="mod">
          <ac:chgData name="Christian Morales LL." userId="acd2dd22fbae4b69" providerId="LiveId" clId="{DB99C404-EC06-457C-BB16-AD0136894115}" dt="2021-06-30T06:18:57.250" v="87"/>
          <ac:spMkLst>
            <pc:docMk/>
            <pc:sldMk cId="3737965249" sldId="632"/>
            <ac:spMk id="395" creationId="{6178037A-6F0E-419A-A725-859E25AE8729}"/>
          </ac:spMkLst>
        </pc:spChg>
        <pc:spChg chg="mod">
          <ac:chgData name="Christian Morales LL." userId="acd2dd22fbae4b69" providerId="LiveId" clId="{DB99C404-EC06-457C-BB16-AD0136894115}" dt="2021-06-30T06:18:57.250" v="87"/>
          <ac:spMkLst>
            <pc:docMk/>
            <pc:sldMk cId="3737965249" sldId="632"/>
            <ac:spMk id="396" creationId="{3D4B42B8-25CC-4D08-8381-2307C16B10D1}"/>
          </ac:spMkLst>
        </pc:spChg>
        <pc:spChg chg="mod">
          <ac:chgData name="Christian Morales LL." userId="acd2dd22fbae4b69" providerId="LiveId" clId="{DB99C404-EC06-457C-BB16-AD0136894115}" dt="2021-06-30T06:18:57.250" v="87"/>
          <ac:spMkLst>
            <pc:docMk/>
            <pc:sldMk cId="3737965249" sldId="632"/>
            <ac:spMk id="397" creationId="{58F62107-A629-4C74-A859-978A85D62C4C}"/>
          </ac:spMkLst>
        </pc:spChg>
        <pc:spChg chg="mod">
          <ac:chgData name="Christian Morales LL." userId="acd2dd22fbae4b69" providerId="LiveId" clId="{DB99C404-EC06-457C-BB16-AD0136894115}" dt="2021-06-30T06:18:57.250" v="87"/>
          <ac:spMkLst>
            <pc:docMk/>
            <pc:sldMk cId="3737965249" sldId="632"/>
            <ac:spMk id="398" creationId="{6F843811-610F-4438-9463-FC6F8761B92B}"/>
          </ac:spMkLst>
        </pc:spChg>
        <pc:spChg chg="mod">
          <ac:chgData name="Christian Morales LL." userId="acd2dd22fbae4b69" providerId="LiveId" clId="{DB99C404-EC06-457C-BB16-AD0136894115}" dt="2021-06-30T06:18:57.250" v="87"/>
          <ac:spMkLst>
            <pc:docMk/>
            <pc:sldMk cId="3737965249" sldId="632"/>
            <ac:spMk id="399" creationId="{D51441F3-3EF9-4C3F-AEA3-35EE0425E51F}"/>
          </ac:spMkLst>
        </pc:spChg>
        <pc:spChg chg="mod">
          <ac:chgData name="Christian Morales LL." userId="acd2dd22fbae4b69" providerId="LiveId" clId="{DB99C404-EC06-457C-BB16-AD0136894115}" dt="2021-06-30T06:18:57.250" v="87"/>
          <ac:spMkLst>
            <pc:docMk/>
            <pc:sldMk cId="3737965249" sldId="632"/>
            <ac:spMk id="400" creationId="{C5BB7731-BBE8-43D9-8FCF-0FF1E2DCB4DA}"/>
          </ac:spMkLst>
        </pc:spChg>
        <pc:spChg chg="add mod">
          <ac:chgData name="Christian Morales LL." userId="acd2dd22fbae4b69" providerId="LiveId" clId="{DB99C404-EC06-457C-BB16-AD0136894115}" dt="2021-06-30T06:18:57.250" v="87"/>
          <ac:spMkLst>
            <pc:docMk/>
            <pc:sldMk cId="3737965249" sldId="632"/>
            <ac:spMk id="401" creationId="{CA8CF9D7-6B2B-4B7D-A453-E5565E34E18E}"/>
          </ac:spMkLst>
        </pc:spChg>
        <pc:spChg chg="mod">
          <ac:chgData name="Christian Morales LL." userId="acd2dd22fbae4b69" providerId="LiveId" clId="{DB99C404-EC06-457C-BB16-AD0136894115}" dt="2021-06-30T06:18:57.250" v="87"/>
          <ac:spMkLst>
            <pc:docMk/>
            <pc:sldMk cId="3737965249" sldId="632"/>
            <ac:spMk id="404" creationId="{BC2CCCAB-26D5-44FC-AEB8-16A2842EC7A8}"/>
          </ac:spMkLst>
        </pc:spChg>
        <pc:grpChg chg="add mod">
          <ac:chgData name="Christian Morales LL." userId="acd2dd22fbae4b69" providerId="LiveId" clId="{DB99C404-EC06-457C-BB16-AD0136894115}" dt="2021-06-30T06:18:57.250" v="87"/>
          <ac:grpSpMkLst>
            <pc:docMk/>
            <pc:sldMk cId="3737965249" sldId="632"/>
            <ac:grpSpMk id="5" creationId="{B30D5E96-1E54-4DBD-8A9C-1DD1BCF46673}"/>
          </ac:grpSpMkLst>
        </pc:grpChg>
        <pc:grpChg chg="mod">
          <ac:chgData name="Christian Morales LL." userId="acd2dd22fbae4b69" providerId="LiveId" clId="{DB99C404-EC06-457C-BB16-AD0136894115}" dt="2021-06-30T06:18:57.250" v="87"/>
          <ac:grpSpMkLst>
            <pc:docMk/>
            <pc:sldMk cId="3737965249" sldId="632"/>
            <ac:grpSpMk id="6" creationId="{01B0668B-DED6-4EB6-9CFC-38B77E8DAB28}"/>
          </ac:grpSpMkLst>
        </pc:grpChg>
        <pc:grpChg chg="mod">
          <ac:chgData name="Christian Morales LL." userId="acd2dd22fbae4b69" providerId="LiveId" clId="{DB99C404-EC06-457C-BB16-AD0136894115}" dt="2021-06-30T06:18:57.250" v="87"/>
          <ac:grpSpMkLst>
            <pc:docMk/>
            <pc:sldMk cId="3737965249" sldId="632"/>
            <ac:grpSpMk id="8" creationId="{74804A50-1852-4EF1-9409-85B8080638E4}"/>
          </ac:grpSpMkLst>
        </pc:grpChg>
        <pc:grpChg chg="add mod">
          <ac:chgData name="Christian Morales LL." userId="acd2dd22fbae4b69" providerId="LiveId" clId="{DB99C404-EC06-457C-BB16-AD0136894115}" dt="2021-06-30T06:18:57.250" v="87"/>
          <ac:grpSpMkLst>
            <pc:docMk/>
            <pc:sldMk cId="3737965249" sldId="632"/>
            <ac:grpSpMk id="402" creationId="{25F4D2C0-1A6D-45C1-AAF9-1D715103C447}"/>
          </ac:grpSpMkLst>
        </pc:grpChg>
        <pc:picChg chg="mod">
          <ac:chgData name="Christian Morales LL." userId="acd2dd22fbae4b69" providerId="LiveId" clId="{DB99C404-EC06-457C-BB16-AD0136894115}" dt="2021-06-30T06:18:57.250" v="87"/>
          <ac:picMkLst>
            <pc:docMk/>
            <pc:sldMk cId="3737965249" sldId="632"/>
            <ac:picMk id="7" creationId="{12E3DA63-CF3B-448D-B5BF-3D856AE48B66}"/>
          </ac:picMkLst>
        </pc:picChg>
        <pc:picChg chg="mod">
          <ac:chgData name="Christian Morales LL." userId="acd2dd22fbae4b69" providerId="LiveId" clId="{DB99C404-EC06-457C-BB16-AD0136894115}" dt="2021-06-30T06:18:57.250" v="87"/>
          <ac:picMkLst>
            <pc:docMk/>
            <pc:sldMk cId="3737965249" sldId="632"/>
            <ac:picMk id="41" creationId="{ED86A711-24AC-426D-8DC1-EBD0EEFDA4FE}"/>
          </ac:picMkLst>
        </pc:picChg>
        <pc:picChg chg="mod">
          <ac:chgData name="Christian Morales LL." userId="acd2dd22fbae4b69" providerId="LiveId" clId="{DB99C404-EC06-457C-BB16-AD0136894115}" dt="2021-06-30T06:18:57.250" v="87"/>
          <ac:picMkLst>
            <pc:docMk/>
            <pc:sldMk cId="3737965249" sldId="632"/>
            <ac:picMk id="392" creationId="{7E648401-3F34-4116-9FF5-623E02915164}"/>
          </ac:picMkLst>
        </pc:picChg>
        <pc:picChg chg="mod">
          <ac:chgData name="Christian Morales LL." userId="acd2dd22fbae4b69" providerId="LiveId" clId="{DB99C404-EC06-457C-BB16-AD0136894115}" dt="2021-06-30T06:18:57.250" v="87"/>
          <ac:picMkLst>
            <pc:docMk/>
            <pc:sldMk cId="3737965249" sldId="632"/>
            <ac:picMk id="393" creationId="{7DD7EAF5-C9D7-4994-A976-5060898FEE62}"/>
          </ac:picMkLst>
        </pc:picChg>
        <pc:picChg chg="mod">
          <ac:chgData name="Christian Morales LL." userId="acd2dd22fbae4b69" providerId="LiveId" clId="{DB99C404-EC06-457C-BB16-AD0136894115}" dt="2021-06-30T06:18:57.250" v="87"/>
          <ac:picMkLst>
            <pc:docMk/>
            <pc:sldMk cId="3737965249" sldId="632"/>
            <ac:picMk id="403" creationId="{4193AF07-3027-46B9-9D52-5B5AFBDB298A}"/>
          </ac:picMkLst>
        </pc:picChg>
      </pc:sldChg>
      <pc:sldChg chg="addSp modSp new mod">
        <pc:chgData name="Christian Morales LL." userId="acd2dd22fbae4b69" providerId="LiveId" clId="{DB99C404-EC06-457C-BB16-AD0136894115}" dt="2021-06-30T06:28:50.390" v="245"/>
        <pc:sldMkLst>
          <pc:docMk/>
          <pc:sldMk cId="292339041" sldId="633"/>
        </pc:sldMkLst>
        <pc:spChg chg="mod">
          <ac:chgData name="Christian Morales LL." userId="acd2dd22fbae4b69" providerId="LiveId" clId="{DB99C404-EC06-457C-BB16-AD0136894115}" dt="2021-06-30T06:19:34.540" v="92" actId="27636"/>
          <ac:spMkLst>
            <pc:docMk/>
            <pc:sldMk cId="292339041" sldId="633"/>
            <ac:spMk id="2" creationId="{E6234D21-26A9-47A0-AB42-06F655164939}"/>
          </ac:spMkLst>
        </pc:spChg>
        <pc:spChg chg="mod">
          <ac:chgData name="Christian Morales LL." userId="acd2dd22fbae4b69" providerId="LiveId" clId="{DB99C404-EC06-457C-BB16-AD0136894115}" dt="2021-06-30T06:28:50.390" v="245"/>
          <ac:spMkLst>
            <pc:docMk/>
            <pc:sldMk cId="292339041" sldId="633"/>
            <ac:spMk id="3" creationId="{4FAA580E-8F37-4EBC-88AF-8942EFA45531}"/>
          </ac:spMkLst>
        </pc:spChg>
        <pc:spChg chg="add mod">
          <ac:chgData name="Christian Morales LL." userId="acd2dd22fbae4b69" providerId="LiveId" clId="{DB99C404-EC06-457C-BB16-AD0136894115}" dt="2021-06-30T06:19:42.253" v="93"/>
          <ac:spMkLst>
            <pc:docMk/>
            <pc:sldMk cId="292339041" sldId="633"/>
            <ac:spMk id="4" creationId="{C75EC95F-87D0-4F6B-9975-39567C02C883}"/>
          </ac:spMkLst>
        </pc:spChg>
        <pc:spChg chg="add mod">
          <ac:chgData name="Christian Morales LL." userId="acd2dd22fbae4b69" providerId="LiveId" clId="{DB99C404-EC06-457C-BB16-AD0136894115}" dt="2021-06-30T06:19:42.253" v="93"/>
          <ac:spMkLst>
            <pc:docMk/>
            <pc:sldMk cId="292339041" sldId="633"/>
            <ac:spMk id="5" creationId="{866DC8C9-A6A0-4045-83BE-AE0A6A89D68F}"/>
          </ac:spMkLst>
        </pc:spChg>
        <pc:picChg chg="add mod">
          <ac:chgData name="Christian Morales LL." userId="acd2dd22fbae4b69" providerId="LiveId" clId="{DB99C404-EC06-457C-BB16-AD0136894115}" dt="2021-06-30T06:19:42.253" v="93"/>
          <ac:picMkLst>
            <pc:docMk/>
            <pc:sldMk cId="292339041" sldId="633"/>
            <ac:picMk id="6" creationId="{5403501B-2B40-4BBC-86FD-D6282BDDF408}"/>
          </ac:picMkLst>
        </pc:picChg>
      </pc:sldChg>
      <pc:sldChg chg="addSp modSp new mod">
        <pc:chgData name="Christian Morales LL." userId="acd2dd22fbae4b69" providerId="LiveId" clId="{DB99C404-EC06-457C-BB16-AD0136894115}" dt="2021-07-02T04:16:38.557" v="355" actId="27636"/>
        <pc:sldMkLst>
          <pc:docMk/>
          <pc:sldMk cId="75436207" sldId="634"/>
        </pc:sldMkLst>
        <pc:spChg chg="mod">
          <ac:chgData name="Christian Morales LL." userId="acd2dd22fbae4b69" providerId="LiveId" clId="{DB99C404-EC06-457C-BB16-AD0136894115}" dt="2021-07-02T04:16:38.557" v="355" actId="27636"/>
          <ac:spMkLst>
            <pc:docMk/>
            <pc:sldMk cId="75436207" sldId="634"/>
            <ac:spMk id="2" creationId="{E5EA1F9A-E470-43F1-9E6A-22E0BA173D61}"/>
          </ac:spMkLst>
        </pc:spChg>
        <pc:spChg chg="mod">
          <ac:chgData name="Christian Morales LL." userId="acd2dd22fbae4b69" providerId="LiveId" clId="{DB99C404-EC06-457C-BB16-AD0136894115}" dt="2021-06-30T06:28:47.734" v="244"/>
          <ac:spMkLst>
            <pc:docMk/>
            <pc:sldMk cId="75436207" sldId="634"/>
            <ac:spMk id="3" creationId="{DF772D99-767F-4505-BA37-31A70E4EB7B4}"/>
          </ac:spMkLst>
        </pc:spChg>
        <pc:spChg chg="add mod">
          <ac:chgData name="Christian Morales LL." userId="acd2dd22fbae4b69" providerId="LiveId" clId="{DB99C404-EC06-457C-BB16-AD0136894115}" dt="2021-06-30T06:20:01.758" v="97" actId="27636"/>
          <ac:spMkLst>
            <pc:docMk/>
            <pc:sldMk cId="75436207" sldId="634"/>
            <ac:spMk id="4" creationId="{CC843E20-A092-4AA1-B61E-B94A30BFBB2B}"/>
          </ac:spMkLst>
        </pc:spChg>
        <pc:picChg chg="add mod">
          <ac:chgData name="Christian Morales LL." userId="acd2dd22fbae4b69" providerId="LiveId" clId="{DB99C404-EC06-457C-BB16-AD0136894115}" dt="2021-06-30T06:20:01.758" v="97" actId="27636"/>
          <ac:picMkLst>
            <pc:docMk/>
            <pc:sldMk cId="75436207" sldId="634"/>
            <ac:picMk id="5" creationId="{19DF6254-0392-47CD-8C54-27C7276BA254}"/>
          </ac:picMkLst>
        </pc:picChg>
      </pc:sldChg>
      <pc:sldChg chg="addSp modSp new mod">
        <pc:chgData name="Christian Morales LL." userId="acd2dd22fbae4b69" providerId="LiveId" clId="{DB99C404-EC06-457C-BB16-AD0136894115}" dt="2021-06-30T06:28:44.835" v="243"/>
        <pc:sldMkLst>
          <pc:docMk/>
          <pc:sldMk cId="3970939085" sldId="635"/>
        </pc:sldMkLst>
        <pc:spChg chg="mod">
          <ac:chgData name="Christian Morales LL." userId="acd2dd22fbae4b69" providerId="LiveId" clId="{DB99C404-EC06-457C-BB16-AD0136894115}" dt="2021-06-30T06:20:13.136" v="102" actId="27636"/>
          <ac:spMkLst>
            <pc:docMk/>
            <pc:sldMk cId="3970939085" sldId="635"/>
            <ac:spMk id="2" creationId="{ACC4CA3D-6894-4237-A027-C6D81968119F}"/>
          </ac:spMkLst>
        </pc:spChg>
        <pc:spChg chg="mod">
          <ac:chgData name="Christian Morales LL." userId="acd2dd22fbae4b69" providerId="LiveId" clId="{DB99C404-EC06-457C-BB16-AD0136894115}" dt="2021-06-30T06:28:44.835" v="243"/>
          <ac:spMkLst>
            <pc:docMk/>
            <pc:sldMk cId="3970939085" sldId="635"/>
            <ac:spMk id="3" creationId="{F0A5A7BE-B362-44AF-A6BE-68CAF865CEC4}"/>
          </ac:spMkLst>
        </pc:spChg>
        <pc:picChg chg="add mod">
          <ac:chgData name="Christian Morales LL." userId="acd2dd22fbae4b69" providerId="LiveId" clId="{DB99C404-EC06-457C-BB16-AD0136894115}" dt="2021-06-30T06:20:21.524" v="103"/>
          <ac:picMkLst>
            <pc:docMk/>
            <pc:sldMk cId="3970939085" sldId="635"/>
            <ac:picMk id="4" creationId="{6729B19C-948B-4B98-9916-2F26AA5D067F}"/>
          </ac:picMkLst>
        </pc:picChg>
      </pc:sldChg>
      <pc:sldChg chg="addSp modSp new mod">
        <pc:chgData name="Christian Morales LL." userId="acd2dd22fbae4b69" providerId="LiveId" clId="{DB99C404-EC06-457C-BB16-AD0136894115}" dt="2021-07-02T04:16:46.741" v="357" actId="27636"/>
        <pc:sldMkLst>
          <pc:docMk/>
          <pc:sldMk cId="1315541457" sldId="636"/>
        </pc:sldMkLst>
        <pc:spChg chg="mod">
          <ac:chgData name="Christian Morales LL." userId="acd2dd22fbae4b69" providerId="LiveId" clId="{DB99C404-EC06-457C-BB16-AD0136894115}" dt="2021-07-02T04:16:46.741" v="357" actId="27636"/>
          <ac:spMkLst>
            <pc:docMk/>
            <pc:sldMk cId="1315541457" sldId="636"/>
            <ac:spMk id="2" creationId="{A06E65C1-FBC6-4C56-B436-8A23714C649A}"/>
          </ac:spMkLst>
        </pc:spChg>
        <pc:spChg chg="mod">
          <ac:chgData name="Christian Morales LL." userId="acd2dd22fbae4b69" providerId="LiveId" clId="{DB99C404-EC06-457C-BB16-AD0136894115}" dt="2021-06-30T06:28:41.251" v="242"/>
          <ac:spMkLst>
            <pc:docMk/>
            <pc:sldMk cId="1315541457" sldId="636"/>
            <ac:spMk id="3" creationId="{BB1ED968-F027-4090-B366-3099A37EE77D}"/>
          </ac:spMkLst>
        </pc:spChg>
        <pc:spChg chg="add mod">
          <ac:chgData name="Christian Morales LL." userId="acd2dd22fbae4b69" providerId="LiveId" clId="{DB99C404-EC06-457C-BB16-AD0136894115}" dt="2021-06-30T06:20:52.010" v="109"/>
          <ac:spMkLst>
            <pc:docMk/>
            <pc:sldMk cId="1315541457" sldId="636"/>
            <ac:spMk id="4" creationId="{F810321C-2287-48E4-B52A-71C0D8227F6B}"/>
          </ac:spMkLst>
        </pc:spChg>
        <pc:spChg chg="add mod">
          <ac:chgData name="Christian Morales LL." userId="acd2dd22fbae4b69" providerId="LiveId" clId="{DB99C404-EC06-457C-BB16-AD0136894115}" dt="2021-06-30T06:20:52.010" v="109"/>
          <ac:spMkLst>
            <pc:docMk/>
            <pc:sldMk cId="1315541457" sldId="636"/>
            <ac:spMk id="6" creationId="{39EE122F-F966-47EA-9B51-1EA5AAB161B2}"/>
          </ac:spMkLst>
        </pc:spChg>
        <pc:picChg chg="add mod">
          <ac:chgData name="Christian Morales LL." userId="acd2dd22fbae4b69" providerId="LiveId" clId="{DB99C404-EC06-457C-BB16-AD0136894115}" dt="2021-06-30T06:20:52.010" v="109"/>
          <ac:picMkLst>
            <pc:docMk/>
            <pc:sldMk cId="1315541457" sldId="636"/>
            <ac:picMk id="5" creationId="{C12CFBC0-3F30-4B93-985D-9390BB4D4BD9}"/>
          </ac:picMkLst>
        </pc:picChg>
      </pc:sldChg>
      <pc:sldChg chg="addSp delSp modSp new mod">
        <pc:chgData name="Christian Morales LL." userId="acd2dd22fbae4b69" providerId="LiveId" clId="{DB99C404-EC06-457C-BB16-AD0136894115}" dt="2021-07-02T04:16:51.882" v="358" actId="20577"/>
        <pc:sldMkLst>
          <pc:docMk/>
          <pc:sldMk cId="2757589047" sldId="637"/>
        </pc:sldMkLst>
        <pc:spChg chg="mod">
          <ac:chgData name="Christian Morales LL." userId="acd2dd22fbae4b69" providerId="LiveId" clId="{DB99C404-EC06-457C-BB16-AD0136894115}" dt="2021-07-02T04:16:51.882" v="358" actId="20577"/>
          <ac:spMkLst>
            <pc:docMk/>
            <pc:sldMk cId="2757589047" sldId="637"/>
            <ac:spMk id="2" creationId="{E51CF199-8BD1-4288-AB62-CC97E4300D20}"/>
          </ac:spMkLst>
        </pc:spChg>
        <pc:spChg chg="mod">
          <ac:chgData name="Christian Morales LL." userId="acd2dd22fbae4b69" providerId="LiveId" clId="{DB99C404-EC06-457C-BB16-AD0136894115}" dt="2021-06-30T06:28:38.994" v="241"/>
          <ac:spMkLst>
            <pc:docMk/>
            <pc:sldMk cId="2757589047" sldId="637"/>
            <ac:spMk id="3" creationId="{53544037-5188-4F51-851C-F623B95BDE32}"/>
          </ac:spMkLst>
        </pc:spChg>
        <pc:spChg chg="add del mod">
          <ac:chgData name="Christian Morales LL." userId="acd2dd22fbae4b69" providerId="LiveId" clId="{DB99C404-EC06-457C-BB16-AD0136894115}" dt="2021-06-30T06:21:12.221" v="113"/>
          <ac:spMkLst>
            <pc:docMk/>
            <pc:sldMk cId="2757589047" sldId="637"/>
            <ac:spMk id="4" creationId="{2247E5F9-DB09-4E1E-950E-E159EB20C90F}"/>
          </ac:spMkLst>
        </pc:spChg>
        <pc:spChg chg="add mod">
          <ac:chgData name="Christian Morales LL." userId="acd2dd22fbae4b69" providerId="LiveId" clId="{DB99C404-EC06-457C-BB16-AD0136894115}" dt="2021-06-30T06:21:30.406" v="114"/>
          <ac:spMkLst>
            <pc:docMk/>
            <pc:sldMk cId="2757589047" sldId="637"/>
            <ac:spMk id="5" creationId="{EE20B0D0-85DE-47E0-8644-4FBA07D28615}"/>
          </ac:spMkLst>
        </pc:spChg>
      </pc:sldChg>
      <pc:sldChg chg="addSp modSp new mod">
        <pc:chgData name="Christian Morales LL." userId="acd2dd22fbae4b69" providerId="LiveId" clId="{DB99C404-EC06-457C-BB16-AD0136894115}" dt="2021-07-02T04:16:56.726" v="360" actId="27636"/>
        <pc:sldMkLst>
          <pc:docMk/>
          <pc:sldMk cId="4256373139" sldId="638"/>
        </pc:sldMkLst>
        <pc:spChg chg="mod">
          <ac:chgData name="Christian Morales LL." userId="acd2dd22fbae4b69" providerId="LiveId" clId="{DB99C404-EC06-457C-BB16-AD0136894115}" dt="2021-07-02T04:16:56.726" v="360" actId="27636"/>
          <ac:spMkLst>
            <pc:docMk/>
            <pc:sldMk cId="4256373139" sldId="638"/>
            <ac:spMk id="2" creationId="{DAE8CE22-D57A-46DB-8E18-BF90756AAC20}"/>
          </ac:spMkLst>
        </pc:spChg>
        <pc:spChg chg="mod">
          <ac:chgData name="Christian Morales LL." userId="acd2dd22fbae4b69" providerId="LiveId" clId="{DB99C404-EC06-457C-BB16-AD0136894115}" dt="2021-06-30T06:28:37.136" v="240"/>
          <ac:spMkLst>
            <pc:docMk/>
            <pc:sldMk cId="4256373139" sldId="638"/>
            <ac:spMk id="3" creationId="{96D101D9-F1DD-46AF-8E72-21F05622FBD3}"/>
          </ac:spMkLst>
        </pc:spChg>
        <pc:spChg chg="add mod">
          <ac:chgData name="Christian Morales LL." userId="acd2dd22fbae4b69" providerId="LiveId" clId="{DB99C404-EC06-457C-BB16-AD0136894115}" dt="2021-06-30T06:21:54.714" v="117"/>
          <ac:spMkLst>
            <pc:docMk/>
            <pc:sldMk cId="4256373139" sldId="638"/>
            <ac:spMk id="5" creationId="{3EB511C5-8CA7-4188-9150-1E3FC1168886}"/>
          </ac:spMkLst>
        </pc:spChg>
        <pc:spChg chg="add mod">
          <ac:chgData name="Christian Morales LL." userId="acd2dd22fbae4b69" providerId="LiveId" clId="{DB99C404-EC06-457C-BB16-AD0136894115}" dt="2021-06-30T06:21:54.714" v="117"/>
          <ac:spMkLst>
            <pc:docMk/>
            <pc:sldMk cId="4256373139" sldId="638"/>
            <ac:spMk id="6" creationId="{CBEACE82-A130-4D2C-B71A-3B5B87C27B5C}"/>
          </ac:spMkLst>
        </pc:spChg>
        <pc:spChg chg="add mod">
          <ac:chgData name="Christian Morales LL." userId="acd2dd22fbae4b69" providerId="LiveId" clId="{DB99C404-EC06-457C-BB16-AD0136894115}" dt="2021-06-30T06:21:54.714" v="117"/>
          <ac:spMkLst>
            <pc:docMk/>
            <pc:sldMk cId="4256373139" sldId="638"/>
            <ac:spMk id="8" creationId="{60956CF1-52B5-4196-9C70-02592EEF89C1}"/>
          </ac:spMkLst>
        </pc:spChg>
        <pc:spChg chg="add mod">
          <ac:chgData name="Christian Morales LL." userId="acd2dd22fbae4b69" providerId="LiveId" clId="{DB99C404-EC06-457C-BB16-AD0136894115}" dt="2021-06-30T06:21:54.714" v="117"/>
          <ac:spMkLst>
            <pc:docMk/>
            <pc:sldMk cId="4256373139" sldId="638"/>
            <ac:spMk id="10" creationId="{ADA2EE14-BB4A-4D35-8F0E-C7E122F2577D}"/>
          </ac:spMkLst>
        </pc:spChg>
        <pc:spChg chg="add mod">
          <ac:chgData name="Christian Morales LL." userId="acd2dd22fbae4b69" providerId="LiveId" clId="{DB99C404-EC06-457C-BB16-AD0136894115}" dt="2021-06-30T06:21:54.714" v="117"/>
          <ac:spMkLst>
            <pc:docMk/>
            <pc:sldMk cId="4256373139" sldId="638"/>
            <ac:spMk id="12" creationId="{0A194261-02F6-40F9-B3F5-511067933013}"/>
          </ac:spMkLst>
        </pc:spChg>
        <pc:spChg chg="add mod">
          <ac:chgData name="Christian Morales LL." userId="acd2dd22fbae4b69" providerId="LiveId" clId="{DB99C404-EC06-457C-BB16-AD0136894115}" dt="2021-06-30T06:21:54.714" v="117"/>
          <ac:spMkLst>
            <pc:docMk/>
            <pc:sldMk cId="4256373139" sldId="638"/>
            <ac:spMk id="13" creationId="{296546B1-2BB5-40D3-B63F-2225CB1412DC}"/>
          </ac:spMkLst>
        </pc:spChg>
        <pc:spChg chg="add mod">
          <ac:chgData name="Christian Morales LL." userId="acd2dd22fbae4b69" providerId="LiveId" clId="{DB99C404-EC06-457C-BB16-AD0136894115}" dt="2021-06-30T06:21:54.714" v="117"/>
          <ac:spMkLst>
            <pc:docMk/>
            <pc:sldMk cId="4256373139" sldId="638"/>
            <ac:spMk id="14" creationId="{10C4442D-220D-40EA-8281-DD0E59937DC8}"/>
          </ac:spMkLst>
        </pc:spChg>
        <pc:spChg chg="add mod">
          <ac:chgData name="Christian Morales LL." userId="acd2dd22fbae4b69" providerId="LiveId" clId="{DB99C404-EC06-457C-BB16-AD0136894115}" dt="2021-06-30T06:21:54.714" v="117"/>
          <ac:spMkLst>
            <pc:docMk/>
            <pc:sldMk cId="4256373139" sldId="638"/>
            <ac:spMk id="15" creationId="{CCB70B84-E529-4138-B10C-5404E5DCC4EA}"/>
          </ac:spMkLst>
        </pc:spChg>
        <pc:spChg chg="add mod">
          <ac:chgData name="Christian Morales LL." userId="acd2dd22fbae4b69" providerId="LiveId" clId="{DB99C404-EC06-457C-BB16-AD0136894115}" dt="2021-06-30T06:21:54.714" v="117"/>
          <ac:spMkLst>
            <pc:docMk/>
            <pc:sldMk cId="4256373139" sldId="638"/>
            <ac:spMk id="16" creationId="{C7A3C90E-9A19-4F9E-873A-E7554003156E}"/>
          </ac:spMkLst>
        </pc:spChg>
        <pc:spChg chg="add mod">
          <ac:chgData name="Christian Morales LL." userId="acd2dd22fbae4b69" providerId="LiveId" clId="{DB99C404-EC06-457C-BB16-AD0136894115}" dt="2021-06-30T06:21:54.714" v="117"/>
          <ac:spMkLst>
            <pc:docMk/>
            <pc:sldMk cId="4256373139" sldId="638"/>
            <ac:spMk id="18" creationId="{C6C9E521-EF0C-40B4-829F-A3DBEB43E0C4}"/>
          </ac:spMkLst>
        </pc:spChg>
        <pc:spChg chg="add mod">
          <ac:chgData name="Christian Morales LL." userId="acd2dd22fbae4b69" providerId="LiveId" clId="{DB99C404-EC06-457C-BB16-AD0136894115}" dt="2021-06-30T06:21:54.714" v="117"/>
          <ac:spMkLst>
            <pc:docMk/>
            <pc:sldMk cId="4256373139" sldId="638"/>
            <ac:spMk id="20" creationId="{DB2CA5B5-A014-483B-9092-DF6B7F31D985}"/>
          </ac:spMkLst>
        </pc:spChg>
        <pc:spChg chg="add mod">
          <ac:chgData name="Christian Morales LL." userId="acd2dd22fbae4b69" providerId="LiveId" clId="{DB99C404-EC06-457C-BB16-AD0136894115}" dt="2021-06-30T06:21:54.714" v="117"/>
          <ac:spMkLst>
            <pc:docMk/>
            <pc:sldMk cId="4256373139" sldId="638"/>
            <ac:spMk id="23" creationId="{BCF652EB-3B46-43AB-BDEE-BBEDFAF69D2C}"/>
          </ac:spMkLst>
        </pc:spChg>
        <pc:spChg chg="add mod">
          <ac:chgData name="Christian Morales LL." userId="acd2dd22fbae4b69" providerId="LiveId" clId="{DB99C404-EC06-457C-BB16-AD0136894115}" dt="2021-06-30T06:21:54.714" v="117"/>
          <ac:spMkLst>
            <pc:docMk/>
            <pc:sldMk cId="4256373139" sldId="638"/>
            <ac:spMk id="27" creationId="{49AF338C-CB15-4725-9E14-773FAA94281C}"/>
          </ac:spMkLst>
        </pc:spChg>
        <pc:spChg chg="add mod">
          <ac:chgData name="Christian Morales LL." userId="acd2dd22fbae4b69" providerId="LiveId" clId="{DB99C404-EC06-457C-BB16-AD0136894115}" dt="2021-06-30T06:21:54.714" v="117"/>
          <ac:spMkLst>
            <pc:docMk/>
            <pc:sldMk cId="4256373139" sldId="638"/>
            <ac:spMk id="29" creationId="{7CB4112D-0B25-4863-BB66-C509C7B2C024}"/>
          </ac:spMkLst>
        </pc:spChg>
        <pc:spChg chg="add mod">
          <ac:chgData name="Christian Morales LL." userId="acd2dd22fbae4b69" providerId="LiveId" clId="{DB99C404-EC06-457C-BB16-AD0136894115}" dt="2021-06-30T06:21:54.714" v="117"/>
          <ac:spMkLst>
            <pc:docMk/>
            <pc:sldMk cId="4256373139" sldId="638"/>
            <ac:spMk id="31" creationId="{D5B884FF-B48A-4E7A-BC7F-24C06AE0DA25}"/>
          </ac:spMkLst>
        </pc:spChg>
        <pc:picChg chg="add mod">
          <ac:chgData name="Christian Morales LL." userId="acd2dd22fbae4b69" providerId="LiveId" clId="{DB99C404-EC06-457C-BB16-AD0136894115}" dt="2021-06-30T06:21:54.714" v="117"/>
          <ac:picMkLst>
            <pc:docMk/>
            <pc:sldMk cId="4256373139" sldId="638"/>
            <ac:picMk id="4" creationId="{667096ED-C85A-4ACD-9E15-7283DF932B6E}"/>
          </ac:picMkLst>
        </pc:picChg>
        <pc:picChg chg="add mod">
          <ac:chgData name="Christian Morales LL." userId="acd2dd22fbae4b69" providerId="LiveId" clId="{DB99C404-EC06-457C-BB16-AD0136894115}" dt="2021-06-30T06:21:54.714" v="117"/>
          <ac:picMkLst>
            <pc:docMk/>
            <pc:sldMk cId="4256373139" sldId="638"/>
            <ac:picMk id="7" creationId="{9A10EE57-6088-4B30-AA15-E20D6B9DD915}"/>
          </ac:picMkLst>
        </pc:picChg>
        <pc:picChg chg="add mod">
          <ac:chgData name="Christian Morales LL." userId="acd2dd22fbae4b69" providerId="LiveId" clId="{DB99C404-EC06-457C-BB16-AD0136894115}" dt="2021-06-30T06:21:54.714" v="117"/>
          <ac:picMkLst>
            <pc:docMk/>
            <pc:sldMk cId="4256373139" sldId="638"/>
            <ac:picMk id="9" creationId="{35414F3E-2529-40FA-A322-6003BADA3151}"/>
          </ac:picMkLst>
        </pc:picChg>
        <pc:picChg chg="add mod">
          <ac:chgData name="Christian Morales LL." userId="acd2dd22fbae4b69" providerId="LiveId" clId="{DB99C404-EC06-457C-BB16-AD0136894115}" dt="2021-06-30T06:21:54.714" v="117"/>
          <ac:picMkLst>
            <pc:docMk/>
            <pc:sldMk cId="4256373139" sldId="638"/>
            <ac:picMk id="11" creationId="{3BF5EBA5-0CC5-4C5E-A54A-18D499D61682}"/>
          </ac:picMkLst>
        </pc:picChg>
        <pc:picChg chg="add mod">
          <ac:chgData name="Christian Morales LL." userId="acd2dd22fbae4b69" providerId="LiveId" clId="{DB99C404-EC06-457C-BB16-AD0136894115}" dt="2021-06-30T06:21:54.714" v="117"/>
          <ac:picMkLst>
            <pc:docMk/>
            <pc:sldMk cId="4256373139" sldId="638"/>
            <ac:picMk id="17" creationId="{423966BC-B611-4319-9277-7BDC9DF47BD6}"/>
          </ac:picMkLst>
        </pc:picChg>
        <pc:picChg chg="add mod">
          <ac:chgData name="Christian Morales LL." userId="acd2dd22fbae4b69" providerId="LiveId" clId="{DB99C404-EC06-457C-BB16-AD0136894115}" dt="2021-06-30T06:21:54.714" v="117"/>
          <ac:picMkLst>
            <pc:docMk/>
            <pc:sldMk cId="4256373139" sldId="638"/>
            <ac:picMk id="19" creationId="{EFFFB372-543B-4CC1-96F1-CC4B5CAAFBEE}"/>
          </ac:picMkLst>
        </pc:picChg>
        <pc:picChg chg="add mod">
          <ac:chgData name="Christian Morales LL." userId="acd2dd22fbae4b69" providerId="LiveId" clId="{DB99C404-EC06-457C-BB16-AD0136894115}" dt="2021-06-30T06:21:54.714" v="117"/>
          <ac:picMkLst>
            <pc:docMk/>
            <pc:sldMk cId="4256373139" sldId="638"/>
            <ac:picMk id="21" creationId="{BAEE3FB1-2124-4EA2-86C0-BEDCFCCFC177}"/>
          </ac:picMkLst>
        </pc:picChg>
        <pc:picChg chg="add mod">
          <ac:chgData name="Christian Morales LL." userId="acd2dd22fbae4b69" providerId="LiveId" clId="{DB99C404-EC06-457C-BB16-AD0136894115}" dt="2021-06-30T06:21:54.714" v="117"/>
          <ac:picMkLst>
            <pc:docMk/>
            <pc:sldMk cId="4256373139" sldId="638"/>
            <ac:picMk id="22" creationId="{C7D12254-58EF-4922-ACD2-1AE53E7F5E67}"/>
          </ac:picMkLst>
        </pc:picChg>
        <pc:picChg chg="add mod">
          <ac:chgData name="Christian Morales LL." userId="acd2dd22fbae4b69" providerId="LiveId" clId="{DB99C404-EC06-457C-BB16-AD0136894115}" dt="2021-06-30T06:21:54.714" v="117"/>
          <ac:picMkLst>
            <pc:docMk/>
            <pc:sldMk cId="4256373139" sldId="638"/>
            <ac:picMk id="24" creationId="{9C671425-85E2-4CD9-8AE8-1AFC333ED932}"/>
          </ac:picMkLst>
        </pc:picChg>
        <pc:picChg chg="add mod">
          <ac:chgData name="Christian Morales LL." userId="acd2dd22fbae4b69" providerId="LiveId" clId="{DB99C404-EC06-457C-BB16-AD0136894115}" dt="2021-06-30T06:21:54.714" v="117"/>
          <ac:picMkLst>
            <pc:docMk/>
            <pc:sldMk cId="4256373139" sldId="638"/>
            <ac:picMk id="25" creationId="{56331F74-ACF3-4B42-B634-04088B144335}"/>
          </ac:picMkLst>
        </pc:picChg>
        <pc:picChg chg="add mod">
          <ac:chgData name="Christian Morales LL." userId="acd2dd22fbae4b69" providerId="LiveId" clId="{DB99C404-EC06-457C-BB16-AD0136894115}" dt="2021-06-30T06:21:54.714" v="117"/>
          <ac:picMkLst>
            <pc:docMk/>
            <pc:sldMk cId="4256373139" sldId="638"/>
            <ac:picMk id="26" creationId="{EC81A1FA-1792-4E41-A3AE-01BE4C15693E}"/>
          </ac:picMkLst>
        </pc:picChg>
        <pc:picChg chg="add mod">
          <ac:chgData name="Christian Morales LL." userId="acd2dd22fbae4b69" providerId="LiveId" clId="{DB99C404-EC06-457C-BB16-AD0136894115}" dt="2021-06-30T06:21:54.714" v="117"/>
          <ac:picMkLst>
            <pc:docMk/>
            <pc:sldMk cId="4256373139" sldId="638"/>
            <ac:picMk id="28" creationId="{C6214E8C-10B0-4768-9636-F63A7F8DA4B5}"/>
          </ac:picMkLst>
        </pc:picChg>
        <pc:picChg chg="add mod">
          <ac:chgData name="Christian Morales LL." userId="acd2dd22fbae4b69" providerId="LiveId" clId="{DB99C404-EC06-457C-BB16-AD0136894115}" dt="2021-06-30T06:21:54.714" v="117"/>
          <ac:picMkLst>
            <pc:docMk/>
            <pc:sldMk cId="4256373139" sldId="638"/>
            <ac:picMk id="30" creationId="{C11D6338-5A9C-4F59-9C8D-63AF28ED8666}"/>
          </ac:picMkLst>
        </pc:picChg>
        <pc:cxnChg chg="add mod">
          <ac:chgData name="Christian Morales LL." userId="acd2dd22fbae4b69" providerId="LiveId" clId="{DB99C404-EC06-457C-BB16-AD0136894115}" dt="2021-06-30T06:21:54.714" v="117"/>
          <ac:cxnSpMkLst>
            <pc:docMk/>
            <pc:sldMk cId="4256373139" sldId="638"/>
            <ac:cxnSpMk id="32" creationId="{0B870635-6DD8-459A-AB1A-12007F75A4C3}"/>
          </ac:cxnSpMkLst>
        </pc:cxnChg>
        <pc:cxnChg chg="add mod">
          <ac:chgData name="Christian Morales LL." userId="acd2dd22fbae4b69" providerId="LiveId" clId="{DB99C404-EC06-457C-BB16-AD0136894115}" dt="2021-06-30T06:21:54.714" v="117"/>
          <ac:cxnSpMkLst>
            <pc:docMk/>
            <pc:sldMk cId="4256373139" sldId="638"/>
            <ac:cxnSpMk id="33" creationId="{5D1B97C4-BE38-4C05-A278-149ABB806DAF}"/>
          </ac:cxnSpMkLst>
        </pc:cxnChg>
        <pc:cxnChg chg="add mod">
          <ac:chgData name="Christian Morales LL." userId="acd2dd22fbae4b69" providerId="LiveId" clId="{DB99C404-EC06-457C-BB16-AD0136894115}" dt="2021-06-30T06:21:54.714" v="117"/>
          <ac:cxnSpMkLst>
            <pc:docMk/>
            <pc:sldMk cId="4256373139" sldId="638"/>
            <ac:cxnSpMk id="34" creationId="{F3795503-35C7-4029-8C84-1DEB2EA3D061}"/>
          </ac:cxnSpMkLst>
        </pc:cxnChg>
      </pc:sldChg>
      <pc:sldChg chg="addSp modSp new mod">
        <pc:chgData name="Christian Morales LL." userId="acd2dd22fbae4b69" providerId="LiveId" clId="{DB99C404-EC06-457C-BB16-AD0136894115}" dt="2021-07-02T04:17:02.041" v="362" actId="27636"/>
        <pc:sldMkLst>
          <pc:docMk/>
          <pc:sldMk cId="1047164257" sldId="639"/>
        </pc:sldMkLst>
        <pc:spChg chg="mod">
          <ac:chgData name="Christian Morales LL." userId="acd2dd22fbae4b69" providerId="LiveId" clId="{DB99C404-EC06-457C-BB16-AD0136894115}" dt="2021-07-02T04:17:02.041" v="362" actId="27636"/>
          <ac:spMkLst>
            <pc:docMk/>
            <pc:sldMk cId="1047164257" sldId="639"/>
            <ac:spMk id="2" creationId="{1CCF4955-AACE-4E5B-82DC-5B99E556A2F0}"/>
          </ac:spMkLst>
        </pc:spChg>
        <pc:spChg chg="mod">
          <ac:chgData name="Christian Morales LL." userId="acd2dd22fbae4b69" providerId="LiveId" clId="{DB99C404-EC06-457C-BB16-AD0136894115}" dt="2021-06-30T06:28:35.339" v="239"/>
          <ac:spMkLst>
            <pc:docMk/>
            <pc:sldMk cId="1047164257" sldId="639"/>
            <ac:spMk id="3" creationId="{C251CBC6-68A9-425F-BCCF-4F8EF89662BB}"/>
          </ac:spMkLst>
        </pc:spChg>
        <pc:spChg chg="add mod">
          <ac:chgData name="Christian Morales LL." userId="acd2dd22fbae4b69" providerId="LiveId" clId="{DB99C404-EC06-457C-BB16-AD0136894115}" dt="2021-06-30T06:22:14.960" v="120"/>
          <ac:spMkLst>
            <pc:docMk/>
            <pc:sldMk cId="1047164257" sldId="639"/>
            <ac:spMk id="4" creationId="{BD1270D4-ED3C-41B1-AC8A-A2F4456C703E}"/>
          </ac:spMkLst>
        </pc:spChg>
        <pc:picChg chg="add mod">
          <ac:chgData name="Christian Morales LL." userId="acd2dd22fbae4b69" providerId="LiveId" clId="{DB99C404-EC06-457C-BB16-AD0136894115}" dt="2021-06-30T06:22:14.960" v="120"/>
          <ac:picMkLst>
            <pc:docMk/>
            <pc:sldMk cId="1047164257" sldId="639"/>
            <ac:picMk id="5" creationId="{91EBEDE5-9B90-4FFF-936B-2E3F85460CD7}"/>
          </ac:picMkLst>
        </pc:picChg>
      </pc:sldChg>
      <pc:sldChg chg="addSp modSp new mod">
        <pc:chgData name="Christian Morales LL." userId="acd2dd22fbae4b69" providerId="LiveId" clId="{DB99C404-EC06-457C-BB16-AD0136894115}" dt="2021-07-02T04:17:05.214" v="364" actId="27636"/>
        <pc:sldMkLst>
          <pc:docMk/>
          <pc:sldMk cId="2331215399" sldId="640"/>
        </pc:sldMkLst>
        <pc:spChg chg="mod">
          <ac:chgData name="Christian Morales LL." userId="acd2dd22fbae4b69" providerId="LiveId" clId="{DB99C404-EC06-457C-BB16-AD0136894115}" dt="2021-07-02T04:17:05.214" v="364" actId="27636"/>
          <ac:spMkLst>
            <pc:docMk/>
            <pc:sldMk cId="2331215399" sldId="640"/>
            <ac:spMk id="2" creationId="{B030498D-321B-4025-9E88-40A17F11F5FF}"/>
          </ac:spMkLst>
        </pc:spChg>
        <pc:spChg chg="mod">
          <ac:chgData name="Christian Morales LL." userId="acd2dd22fbae4b69" providerId="LiveId" clId="{DB99C404-EC06-457C-BB16-AD0136894115}" dt="2021-06-30T06:28:33.336" v="238"/>
          <ac:spMkLst>
            <pc:docMk/>
            <pc:sldMk cId="2331215399" sldId="640"/>
            <ac:spMk id="3" creationId="{F6A11D57-23B0-41D3-A87E-67CC6DA71226}"/>
          </ac:spMkLst>
        </pc:spChg>
        <pc:spChg chg="add mod">
          <ac:chgData name="Christian Morales LL." userId="acd2dd22fbae4b69" providerId="LiveId" clId="{DB99C404-EC06-457C-BB16-AD0136894115}" dt="2021-06-30T06:22:33.123" v="122"/>
          <ac:spMkLst>
            <pc:docMk/>
            <pc:sldMk cId="2331215399" sldId="640"/>
            <ac:spMk id="4" creationId="{B233A483-41B4-4288-B82A-A8D1142B3237}"/>
          </ac:spMkLst>
        </pc:spChg>
        <pc:picChg chg="add mod">
          <ac:chgData name="Christian Morales LL." userId="acd2dd22fbae4b69" providerId="LiveId" clId="{DB99C404-EC06-457C-BB16-AD0136894115}" dt="2021-06-30T06:22:33.123" v="122"/>
          <ac:picMkLst>
            <pc:docMk/>
            <pc:sldMk cId="2331215399" sldId="640"/>
            <ac:picMk id="5" creationId="{1ABFCEAC-7D54-46D0-994D-8E0ADBF7F586}"/>
          </ac:picMkLst>
        </pc:picChg>
        <pc:picChg chg="add mod">
          <ac:chgData name="Christian Morales LL." userId="acd2dd22fbae4b69" providerId="LiveId" clId="{DB99C404-EC06-457C-BB16-AD0136894115}" dt="2021-06-30T06:22:33.123" v="122"/>
          <ac:picMkLst>
            <pc:docMk/>
            <pc:sldMk cId="2331215399" sldId="640"/>
            <ac:picMk id="6" creationId="{4CACD556-F3F6-4431-816B-7D4503132B23}"/>
          </ac:picMkLst>
        </pc:picChg>
        <pc:picChg chg="add mod">
          <ac:chgData name="Christian Morales LL." userId="acd2dd22fbae4b69" providerId="LiveId" clId="{DB99C404-EC06-457C-BB16-AD0136894115}" dt="2021-06-30T06:22:33.123" v="122"/>
          <ac:picMkLst>
            <pc:docMk/>
            <pc:sldMk cId="2331215399" sldId="640"/>
            <ac:picMk id="7" creationId="{84EC558B-B83F-4243-9AE2-C77FCEF0B33A}"/>
          </ac:picMkLst>
        </pc:picChg>
        <pc:picChg chg="add mod">
          <ac:chgData name="Christian Morales LL." userId="acd2dd22fbae4b69" providerId="LiveId" clId="{DB99C404-EC06-457C-BB16-AD0136894115}" dt="2021-06-30T06:22:33.123" v="122"/>
          <ac:picMkLst>
            <pc:docMk/>
            <pc:sldMk cId="2331215399" sldId="640"/>
            <ac:picMk id="8" creationId="{530E4226-E5B2-4BC5-A25A-A705B0DED686}"/>
          </ac:picMkLst>
        </pc:picChg>
      </pc:sldChg>
      <pc:sldChg chg="addSp modSp new mod">
        <pc:chgData name="Christian Morales LL." userId="acd2dd22fbae4b69" providerId="LiveId" clId="{DB99C404-EC06-457C-BB16-AD0136894115}" dt="2021-07-02T04:17:12.268" v="366" actId="27636"/>
        <pc:sldMkLst>
          <pc:docMk/>
          <pc:sldMk cId="799221411" sldId="641"/>
        </pc:sldMkLst>
        <pc:spChg chg="mod">
          <ac:chgData name="Christian Morales LL." userId="acd2dd22fbae4b69" providerId="LiveId" clId="{DB99C404-EC06-457C-BB16-AD0136894115}" dt="2021-07-02T04:17:12.268" v="366" actId="27636"/>
          <ac:spMkLst>
            <pc:docMk/>
            <pc:sldMk cId="799221411" sldId="641"/>
            <ac:spMk id="2" creationId="{0DD301EE-9DD4-4C54-9C57-3A37AED9F4B5}"/>
          </ac:spMkLst>
        </pc:spChg>
        <pc:spChg chg="mod">
          <ac:chgData name="Christian Morales LL." userId="acd2dd22fbae4b69" providerId="LiveId" clId="{DB99C404-EC06-457C-BB16-AD0136894115}" dt="2021-06-30T06:28:29.568" v="237"/>
          <ac:spMkLst>
            <pc:docMk/>
            <pc:sldMk cId="799221411" sldId="641"/>
            <ac:spMk id="3" creationId="{B704F000-A279-4B9E-A639-49156938E2C8}"/>
          </ac:spMkLst>
        </pc:spChg>
        <pc:picChg chg="add mod">
          <ac:chgData name="Christian Morales LL." userId="acd2dd22fbae4b69" providerId="LiveId" clId="{DB99C404-EC06-457C-BB16-AD0136894115}" dt="2021-06-30T06:23:13.141" v="131"/>
          <ac:picMkLst>
            <pc:docMk/>
            <pc:sldMk cId="799221411" sldId="641"/>
            <ac:picMk id="4" creationId="{729458AD-C978-45A0-BAD0-54F567D9CF89}"/>
          </ac:picMkLst>
        </pc:picChg>
      </pc:sldChg>
      <pc:sldChg chg="addSp modSp new mod">
        <pc:chgData name="Christian Morales LL." userId="acd2dd22fbae4b69" providerId="LiveId" clId="{DB99C404-EC06-457C-BB16-AD0136894115}" dt="2021-07-02T04:17:15.595" v="368" actId="27636"/>
        <pc:sldMkLst>
          <pc:docMk/>
          <pc:sldMk cId="228211429" sldId="642"/>
        </pc:sldMkLst>
        <pc:spChg chg="mod">
          <ac:chgData name="Christian Morales LL." userId="acd2dd22fbae4b69" providerId="LiveId" clId="{DB99C404-EC06-457C-BB16-AD0136894115}" dt="2021-07-02T04:17:15.595" v="368" actId="27636"/>
          <ac:spMkLst>
            <pc:docMk/>
            <pc:sldMk cId="228211429" sldId="642"/>
            <ac:spMk id="2" creationId="{BF342F8A-1777-48E9-9698-020D2E6122B6}"/>
          </ac:spMkLst>
        </pc:spChg>
        <pc:spChg chg="mod">
          <ac:chgData name="Christian Morales LL." userId="acd2dd22fbae4b69" providerId="LiveId" clId="{DB99C404-EC06-457C-BB16-AD0136894115}" dt="2021-06-30T06:28:26.904" v="236"/>
          <ac:spMkLst>
            <pc:docMk/>
            <pc:sldMk cId="228211429" sldId="642"/>
            <ac:spMk id="3" creationId="{289A55B7-86B2-48B1-9014-EE2E16CA6A14}"/>
          </ac:spMkLst>
        </pc:spChg>
        <pc:picChg chg="add mod">
          <ac:chgData name="Christian Morales LL." userId="acd2dd22fbae4b69" providerId="LiveId" clId="{DB99C404-EC06-457C-BB16-AD0136894115}" dt="2021-06-30T06:23:30.404" v="134"/>
          <ac:picMkLst>
            <pc:docMk/>
            <pc:sldMk cId="228211429" sldId="642"/>
            <ac:picMk id="4" creationId="{5C599628-670B-4C1F-A4B0-C707614217CF}"/>
          </ac:picMkLst>
        </pc:picChg>
      </pc:sldChg>
      <pc:sldChg chg="addSp modSp new">
        <pc:chgData name="Christian Morales LL." userId="acd2dd22fbae4b69" providerId="LiveId" clId="{DB99C404-EC06-457C-BB16-AD0136894115}" dt="2021-06-30T06:28:23.753" v="235"/>
        <pc:sldMkLst>
          <pc:docMk/>
          <pc:sldMk cId="1700387714" sldId="643"/>
        </pc:sldMkLst>
        <pc:spChg chg="mod">
          <ac:chgData name="Christian Morales LL." userId="acd2dd22fbae4b69" providerId="LiveId" clId="{DB99C404-EC06-457C-BB16-AD0136894115}" dt="2021-06-30T06:23:37.915" v="136"/>
          <ac:spMkLst>
            <pc:docMk/>
            <pc:sldMk cId="1700387714" sldId="643"/>
            <ac:spMk id="2" creationId="{BA65D2BA-4F12-4DD7-AC54-7385A2C2AEEB}"/>
          </ac:spMkLst>
        </pc:spChg>
        <pc:spChg chg="mod">
          <ac:chgData name="Christian Morales LL." userId="acd2dd22fbae4b69" providerId="LiveId" clId="{DB99C404-EC06-457C-BB16-AD0136894115}" dt="2021-06-30T06:28:23.753" v="235"/>
          <ac:spMkLst>
            <pc:docMk/>
            <pc:sldMk cId="1700387714" sldId="643"/>
            <ac:spMk id="3" creationId="{56FB79E5-FBCE-41B9-BA8E-BD1F4F65C029}"/>
          </ac:spMkLst>
        </pc:spChg>
        <pc:spChg chg="add mod">
          <ac:chgData name="Christian Morales LL." userId="acd2dd22fbae4b69" providerId="LiveId" clId="{DB99C404-EC06-457C-BB16-AD0136894115}" dt="2021-06-30T06:23:44.012" v="137"/>
          <ac:spMkLst>
            <pc:docMk/>
            <pc:sldMk cId="1700387714" sldId="643"/>
            <ac:spMk id="4" creationId="{A9687910-B4CB-4885-8EBE-884132B8E0A4}"/>
          </ac:spMkLst>
        </pc:spChg>
        <pc:picChg chg="add mod">
          <ac:chgData name="Christian Morales LL." userId="acd2dd22fbae4b69" providerId="LiveId" clId="{DB99C404-EC06-457C-BB16-AD0136894115}" dt="2021-06-30T06:23:44.012" v="137"/>
          <ac:picMkLst>
            <pc:docMk/>
            <pc:sldMk cId="1700387714" sldId="643"/>
            <ac:picMk id="5" creationId="{9E0F2DAA-6829-4985-97FC-35B9C44F06BC}"/>
          </ac:picMkLst>
        </pc:picChg>
        <pc:picChg chg="add mod">
          <ac:chgData name="Christian Morales LL." userId="acd2dd22fbae4b69" providerId="LiveId" clId="{DB99C404-EC06-457C-BB16-AD0136894115}" dt="2021-06-30T06:23:44.012" v="137"/>
          <ac:picMkLst>
            <pc:docMk/>
            <pc:sldMk cId="1700387714" sldId="643"/>
            <ac:picMk id="6" creationId="{01B9AF40-F600-4A20-9CC2-8C4DAFC5110F}"/>
          </ac:picMkLst>
        </pc:picChg>
      </pc:sldChg>
    </pc:docChg>
  </pc:docChgLst>
  <pc:docChgLst>
    <pc:chgData name="ROXANA VANESSA LLANOS NEIRA" userId="S::extacademico5@inlearning.edu.pe::7e6ffdc5-3277-4583-ab6b-407c7ddbdcea" providerId="AD" clId="Web-{5996B62F-4652-641A-A2E5-0CEFA7C6A8F4}"/>
    <pc:docChg chg="modSld">
      <pc:chgData name="ROXANA VANESSA LLANOS NEIRA" userId="S::extacademico5@inlearning.edu.pe::7e6ffdc5-3277-4583-ab6b-407c7ddbdcea" providerId="AD" clId="Web-{5996B62F-4652-641A-A2E5-0CEFA7C6A8F4}" dt="2021-07-12T15:24:05.650" v="30" actId="20577"/>
      <pc:docMkLst>
        <pc:docMk/>
      </pc:docMkLst>
      <pc:sldChg chg="modSp">
        <pc:chgData name="ROXANA VANESSA LLANOS NEIRA" userId="S::extacademico5@inlearning.edu.pe::7e6ffdc5-3277-4583-ab6b-407c7ddbdcea" providerId="AD" clId="Web-{5996B62F-4652-641A-A2E5-0CEFA7C6A8F4}" dt="2021-07-12T15:19:09.781" v="2" actId="20577"/>
        <pc:sldMkLst>
          <pc:docMk/>
          <pc:sldMk cId="2862677827" sldId="631"/>
        </pc:sldMkLst>
        <pc:spChg chg="mod">
          <ac:chgData name="ROXANA VANESSA LLANOS NEIRA" userId="S::extacademico5@inlearning.edu.pe::7e6ffdc5-3277-4583-ab6b-407c7ddbdcea" providerId="AD" clId="Web-{5996B62F-4652-641A-A2E5-0CEFA7C6A8F4}" dt="2021-07-12T15:19:09.781" v="2" actId="20577"/>
          <ac:spMkLst>
            <pc:docMk/>
            <pc:sldMk cId="2862677827" sldId="631"/>
            <ac:spMk id="11" creationId="{B90262D8-88AB-4BB7-A85F-A37E189A0769}"/>
          </ac:spMkLst>
        </pc:spChg>
      </pc:sldChg>
      <pc:sldChg chg="modSp">
        <pc:chgData name="ROXANA VANESSA LLANOS NEIRA" userId="S::extacademico5@inlearning.edu.pe::7e6ffdc5-3277-4583-ab6b-407c7ddbdcea" providerId="AD" clId="Web-{5996B62F-4652-641A-A2E5-0CEFA7C6A8F4}" dt="2021-07-12T15:20:15.861" v="9" actId="20577"/>
        <pc:sldMkLst>
          <pc:docMk/>
          <pc:sldMk cId="4256373139" sldId="638"/>
        </pc:sldMkLst>
        <pc:spChg chg="mod">
          <ac:chgData name="ROXANA VANESSA LLANOS NEIRA" userId="S::extacademico5@inlearning.edu.pe::7e6ffdc5-3277-4583-ab6b-407c7ddbdcea" providerId="AD" clId="Web-{5996B62F-4652-641A-A2E5-0CEFA7C6A8F4}" dt="2021-07-12T15:19:51.814" v="7" actId="20577"/>
          <ac:spMkLst>
            <pc:docMk/>
            <pc:sldMk cId="4256373139" sldId="638"/>
            <ac:spMk id="72" creationId="{79D2A5F8-C56D-4F68-BA9C-497ACC6E5DCA}"/>
          </ac:spMkLst>
        </pc:spChg>
        <pc:spChg chg="mod">
          <ac:chgData name="ROXANA VANESSA LLANOS NEIRA" userId="S::extacademico5@inlearning.edu.pe::7e6ffdc5-3277-4583-ab6b-407c7ddbdcea" providerId="AD" clId="Web-{5996B62F-4652-641A-A2E5-0CEFA7C6A8F4}" dt="2021-07-12T15:20:02.173" v="8" actId="20577"/>
          <ac:spMkLst>
            <pc:docMk/>
            <pc:sldMk cId="4256373139" sldId="638"/>
            <ac:spMk id="74" creationId="{051DA06A-A4ED-4C29-841C-A7BD0ACFEB3D}"/>
          </ac:spMkLst>
        </pc:spChg>
        <pc:spChg chg="mod">
          <ac:chgData name="ROXANA VANESSA LLANOS NEIRA" userId="S::extacademico5@inlearning.edu.pe::7e6ffdc5-3277-4583-ab6b-407c7ddbdcea" providerId="AD" clId="Web-{5996B62F-4652-641A-A2E5-0CEFA7C6A8F4}" dt="2021-07-12T15:20:15.861" v="9" actId="20577"/>
          <ac:spMkLst>
            <pc:docMk/>
            <pc:sldMk cId="4256373139" sldId="638"/>
            <ac:spMk id="76" creationId="{E17F3749-8365-4D1D-BC1E-0C0DB615C498}"/>
          </ac:spMkLst>
        </pc:spChg>
      </pc:sldChg>
      <pc:sldChg chg="modSp">
        <pc:chgData name="ROXANA VANESSA LLANOS NEIRA" userId="S::extacademico5@inlearning.edu.pe::7e6ffdc5-3277-4583-ab6b-407c7ddbdcea" providerId="AD" clId="Web-{5996B62F-4652-641A-A2E5-0CEFA7C6A8F4}" dt="2021-07-12T15:19:31.876" v="5" actId="20577"/>
        <pc:sldMkLst>
          <pc:docMk/>
          <pc:sldMk cId="584002801" sldId="1313"/>
        </pc:sldMkLst>
        <pc:spChg chg="mod">
          <ac:chgData name="ROXANA VANESSA LLANOS NEIRA" userId="S::extacademico5@inlearning.edu.pe::7e6ffdc5-3277-4583-ab6b-407c7ddbdcea" providerId="AD" clId="Web-{5996B62F-4652-641A-A2E5-0CEFA7C6A8F4}" dt="2021-07-12T15:19:31.876" v="5" actId="20577"/>
          <ac:spMkLst>
            <pc:docMk/>
            <pc:sldMk cId="584002801" sldId="1313"/>
            <ac:spMk id="11" creationId="{D436B4A9-2796-4A54-AD6B-783887323BAB}"/>
          </ac:spMkLst>
        </pc:spChg>
      </pc:sldChg>
      <pc:sldChg chg="modSp">
        <pc:chgData name="ROXANA VANESSA LLANOS NEIRA" userId="S::extacademico5@inlearning.edu.pe::7e6ffdc5-3277-4583-ab6b-407c7ddbdcea" providerId="AD" clId="Web-{5996B62F-4652-641A-A2E5-0CEFA7C6A8F4}" dt="2021-07-12T15:20:38.518" v="13" actId="20577"/>
        <pc:sldMkLst>
          <pc:docMk/>
          <pc:sldMk cId="2342700522" sldId="1315"/>
        </pc:sldMkLst>
        <pc:spChg chg="mod">
          <ac:chgData name="ROXANA VANESSA LLANOS NEIRA" userId="S::extacademico5@inlearning.edu.pe::7e6ffdc5-3277-4583-ab6b-407c7ddbdcea" providerId="AD" clId="Web-{5996B62F-4652-641A-A2E5-0CEFA7C6A8F4}" dt="2021-07-12T15:20:38.518" v="13" actId="20577"/>
          <ac:spMkLst>
            <pc:docMk/>
            <pc:sldMk cId="2342700522" sldId="1315"/>
            <ac:spMk id="6" creationId="{7348ECE7-E2BC-4FC2-B06A-70EF982DDC4A}"/>
          </ac:spMkLst>
        </pc:spChg>
      </pc:sldChg>
      <pc:sldChg chg="modSp">
        <pc:chgData name="ROXANA VANESSA LLANOS NEIRA" userId="S::extacademico5@inlearning.edu.pe::7e6ffdc5-3277-4583-ab6b-407c7ddbdcea" providerId="AD" clId="Web-{5996B62F-4652-641A-A2E5-0CEFA7C6A8F4}" dt="2021-07-12T15:22:46.772" v="24" actId="20577"/>
        <pc:sldMkLst>
          <pc:docMk/>
          <pc:sldMk cId="2038525660" sldId="1327"/>
        </pc:sldMkLst>
        <pc:spChg chg="mod">
          <ac:chgData name="ROXANA VANESSA LLANOS NEIRA" userId="S::extacademico5@inlearning.edu.pe::7e6ffdc5-3277-4583-ab6b-407c7ddbdcea" providerId="AD" clId="Web-{5996B62F-4652-641A-A2E5-0CEFA7C6A8F4}" dt="2021-07-12T15:22:46.772" v="24" actId="20577"/>
          <ac:spMkLst>
            <pc:docMk/>
            <pc:sldMk cId="2038525660" sldId="1327"/>
            <ac:spMk id="5" creationId="{2987C5BC-FBE1-4075-897C-C2592B80750C}"/>
          </ac:spMkLst>
        </pc:spChg>
      </pc:sldChg>
      <pc:sldChg chg="modSp">
        <pc:chgData name="ROXANA VANESSA LLANOS NEIRA" userId="S::extacademico5@inlearning.edu.pe::7e6ffdc5-3277-4583-ab6b-407c7ddbdcea" providerId="AD" clId="Web-{5996B62F-4652-641A-A2E5-0CEFA7C6A8F4}" dt="2021-07-12T15:24:05.650" v="30" actId="20577"/>
        <pc:sldMkLst>
          <pc:docMk/>
          <pc:sldMk cId="647654723" sldId="1330"/>
        </pc:sldMkLst>
        <pc:spChg chg="mod">
          <ac:chgData name="ROXANA VANESSA LLANOS NEIRA" userId="S::extacademico5@inlearning.edu.pe::7e6ffdc5-3277-4583-ab6b-407c7ddbdcea" providerId="AD" clId="Web-{5996B62F-4652-641A-A2E5-0CEFA7C6A8F4}" dt="2021-07-12T15:23:05.851" v="25" actId="20577"/>
          <ac:spMkLst>
            <pc:docMk/>
            <pc:sldMk cId="647654723" sldId="1330"/>
            <ac:spMk id="11" creationId="{DB92CB3A-7533-43DD-A964-3DC1BA77A970}"/>
          </ac:spMkLst>
        </pc:spChg>
        <pc:spChg chg="mod">
          <ac:chgData name="ROXANA VANESSA LLANOS NEIRA" userId="S::extacademico5@inlearning.edu.pe::7e6ffdc5-3277-4583-ab6b-407c7ddbdcea" providerId="AD" clId="Web-{5996B62F-4652-641A-A2E5-0CEFA7C6A8F4}" dt="2021-07-12T15:23:19.742" v="27" actId="20577"/>
          <ac:spMkLst>
            <pc:docMk/>
            <pc:sldMk cId="647654723" sldId="1330"/>
            <ac:spMk id="15" creationId="{388C799A-302C-4146-9A33-6E4D27EAEB65}"/>
          </ac:spMkLst>
        </pc:spChg>
        <pc:spChg chg="mod">
          <ac:chgData name="ROXANA VANESSA LLANOS NEIRA" userId="S::extacademico5@inlearning.edu.pe::7e6ffdc5-3277-4583-ab6b-407c7ddbdcea" providerId="AD" clId="Web-{5996B62F-4652-641A-A2E5-0CEFA7C6A8F4}" dt="2021-07-12T15:23:48.493" v="28" actId="20577"/>
          <ac:spMkLst>
            <pc:docMk/>
            <pc:sldMk cId="647654723" sldId="1330"/>
            <ac:spMk id="17" creationId="{D38F4690-1690-4BA7-9847-5C978BEB4F6B}"/>
          </ac:spMkLst>
        </pc:spChg>
        <pc:spChg chg="mod">
          <ac:chgData name="ROXANA VANESSA LLANOS NEIRA" userId="S::extacademico5@inlearning.edu.pe::7e6ffdc5-3277-4583-ab6b-407c7ddbdcea" providerId="AD" clId="Web-{5996B62F-4652-641A-A2E5-0CEFA7C6A8F4}" dt="2021-07-12T15:24:05.650" v="30" actId="20577"/>
          <ac:spMkLst>
            <pc:docMk/>
            <pc:sldMk cId="647654723" sldId="1330"/>
            <ac:spMk id="19" creationId="{8BDDDAE2-C166-43E8-B389-E944BEED1C7D}"/>
          </ac:spMkLst>
        </pc:spChg>
        <pc:cxnChg chg="mod">
          <ac:chgData name="ROXANA VANESSA LLANOS NEIRA" userId="S::extacademico5@inlearning.edu.pe::7e6ffdc5-3277-4583-ab6b-407c7ddbdcea" providerId="AD" clId="Web-{5996B62F-4652-641A-A2E5-0CEFA7C6A8F4}" dt="2021-07-12T15:23:19.742" v="27" actId="20577"/>
          <ac:cxnSpMkLst>
            <pc:docMk/>
            <pc:sldMk cId="647654723" sldId="1330"/>
            <ac:cxnSpMk id="21" creationId="{8888EDDE-56F0-4D5E-8059-8DDC59DBEA62}"/>
          </ac:cxnSpMkLst>
        </pc:cxnChg>
      </pc:sldChg>
    </pc:docChg>
  </pc:docChgLst>
  <pc:docChgLst>
    <pc:chgData name="Desarrollo Curricular" clId="Web-{D03FB84D-AF2A-461A-B46F-DD7B3F5826B6}"/>
    <pc:docChg chg="addSld delSld modSld sldOrd">
      <pc:chgData name="Desarrollo Curricular" userId="" providerId="" clId="Web-{D03FB84D-AF2A-461A-B46F-DD7B3F5826B6}" dt="2021-05-26T13:43:00.766" v="14" actId="20577"/>
      <pc:docMkLst>
        <pc:docMk/>
      </pc:docMkLst>
      <pc:sldChg chg="modSp del">
        <pc:chgData name="Desarrollo Curricular" userId="" providerId="" clId="Web-{D03FB84D-AF2A-461A-B46F-DD7B3F5826B6}" dt="2021-05-26T13:42:01.718" v="1"/>
        <pc:sldMkLst>
          <pc:docMk/>
          <pc:sldMk cId="3825174403" sldId="288"/>
        </pc:sldMkLst>
        <pc:spChg chg="mod">
          <ac:chgData name="Desarrollo Curricular" userId="" providerId="" clId="Web-{D03FB84D-AF2A-461A-B46F-DD7B3F5826B6}" dt="2021-05-26T13:41:45.593" v="0" actId="20577"/>
          <ac:spMkLst>
            <pc:docMk/>
            <pc:sldMk cId="3825174403" sldId="288"/>
            <ac:spMk id="2" creationId="{429C049A-7F2A-BC47-B9C2-0C6CE4CD201C}"/>
          </ac:spMkLst>
        </pc:spChg>
      </pc:sldChg>
      <pc:sldChg chg="addSp delSp">
        <pc:chgData name="Desarrollo Curricular" userId="" providerId="" clId="Web-{D03FB84D-AF2A-461A-B46F-DD7B3F5826B6}" dt="2021-05-26T13:42:13.562" v="5"/>
        <pc:sldMkLst>
          <pc:docMk/>
          <pc:sldMk cId="2866921917" sldId="563"/>
        </pc:sldMkLst>
        <pc:spChg chg="add del">
          <ac:chgData name="Desarrollo Curricular" userId="" providerId="" clId="Web-{D03FB84D-AF2A-461A-B46F-DD7B3F5826B6}" dt="2021-05-26T13:42:13.562" v="5"/>
          <ac:spMkLst>
            <pc:docMk/>
            <pc:sldMk cId="2866921917" sldId="563"/>
            <ac:spMk id="3" creationId="{510C7750-92C1-4B86-BEC3-F7F77A015369}"/>
          </ac:spMkLst>
        </pc:spChg>
        <pc:spChg chg="add del">
          <ac:chgData name="Desarrollo Curricular" userId="" providerId="" clId="Web-{D03FB84D-AF2A-461A-B46F-DD7B3F5826B6}" dt="2021-05-26T13:42:10.109" v="4"/>
          <ac:spMkLst>
            <pc:docMk/>
            <pc:sldMk cId="2866921917" sldId="563"/>
            <ac:spMk id="4" creationId="{E7D933D2-DD93-46CE-A7F9-DD0D45489857}"/>
          </ac:spMkLst>
        </pc:spChg>
      </pc:sldChg>
      <pc:sldChg chg="addSp">
        <pc:chgData name="Desarrollo Curricular" userId="" providerId="" clId="Web-{D03FB84D-AF2A-461A-B46F-DD7B3F5826B6}" dt="2021-05-26T13:42:31.625" v="6"/>
        <pc:sldMkLst>
          <pc:docMk/>
          <pc:sldMk cId="1026487" sldId="564"/>
        </pc:sldMkLst>
        <pc:spChg chg="add">
          <ac:chgData name="Desarrollo Curricular" userId="" providerId="" clId="Web-{D03FB84D-AF2A-461A-B46F-DD7B3F5826B6}" dt="2021-05-26T13:42:31.625" v="6"/>
          <ac:spMkLst>
            <pc:docMk/>
            <pc:sldMk cId="1026487" sldId="564"/>
            <ac:spMk id="3" creationId="{BC057E80-EF45-4BFA-81AB-236A4564C5A5}"/>
          </ac:spMkLst>
        </pc:spChg>
      </pc:sldChg>
      <pc:sldChg chg="addSp delSp modSp add ord replId">
        <pc:chgData name="Desarrollo Curricular" userId="" providerId="" clId="Web-{D03FB84D-AF2A-461A-B46F-DD7B3F5826B6}" dt="2021-05-26T13:43:00.766" v="14" actId="20577"/>
        <pc:sldMkLst>
          <pc:docMk/>
          <pc:sldMk cId="3657153734" sldId="625"/>
        </pc:sldMkLst>
        <pc:spChg chg="add del mod">
          <ac:chgData name="Desarrollo Curricular" userId="" providerId="" clId="Web-{D03FB84D-AF2A-461A-B46F-DD7B3F5826B6}" dt="2021-05-26T13:42:53.641" v="12"/>
          <ac:spMkLst>
            <pc:docMk/>
            <pc:sldMk cId="3657153734" sldId="625"/>
            <ac:spMk id="2" creationId="{C41C7A3F-DDF6-48FE-96D5-11DA799F028A}"/>
          </ac:spMkLst>
        </pc:spChg>
        <pc:spChg chg="mod">
          <ac:chgData name="Desarrollo Curricular" userId="" providerId="" clId="Web-{D03FB84D-AF2A-461A-B46F-DD7B3F5826B6}" dt="2021-05-26T13:43:00.766" v="14" actId="20577"/>
          <ac:spMkLst>
            <pc:docMk/>
            <pc:sldMk cId="3657153734" sldId="625"/>
            <ac:spMk id="3" creationId="{7279C2AC-66F9-4C8F-929B-40A387D8CCE2}"/>
          </ac:spMkLst>
        </pc:spChg>
      </pc:sldChg>
    </pc:docChg>
  </pc:docChgLst>
  <pc:docChgLst>
    <pc:chgData name="Desarrollo Curricular" clId="Web-{C2B50EEA-BAD8-44DE-A2B6-B919F7A948D0}"/>
    <pc:docChg chg="modSld">
      <pc:chgData name="Desarrollo Curricular" userId="" providerId="" clId="Web-{C2B50EEA-BAD8-44DE-A2B6-B919F7A948D0}" dt="2021-06-05T02:42:57.819" v="9" actId="20577"/>
      <pc:docMkLst>
        <pc:docMk/>
      </pc:docMkLst>
      <pc:sldChg chg="modSp">
        <pc:chgData name="Desarrollo Curricular" userId="" providerId="" clId="Web-{C2B50EEA-BAD8-44DE-A2B6-B919F7A948D0}" dt="2021-06-05T02:42:50.897" v="5" actId="20577"/>
        <pc:sldMkLst>
          <pc:docMk/>
          <pc:sldMk cId="1834265078" sldId="620"/>
        </pc:sldMkLst>
        <pc:spChg chg="mod">
          <ac:chgData name="Desarrollo Curricular" userId="" providerId="" clId="Web-{C2B50EEA-BAD8-44DE-A2B6-B919F7A948D0}" dt="2021-06-05T02:42:50.897" v="5" actId="20577"/>
          <ac:spMkLst>
            <pc:docMk/>
            <pc:sldMk cId="1834265078" sldId="620"/>
            <ac:spMk id="3" creationId="{7279C2AC-66F9-4C8F-929B-40A387D8CCE2}"/>
          </ac:spMkLst>
        </pc:spChg>
      </pc:sldChg>
      <pc:sldChg chg="modSp">
        <pc:chgData name="Desarrollo Curricular" userId="" providerId="" clId="Web-{C2B50EEA-BAD8-44DE-A2B6-B919F7A948D0}" dt="2021-06-05T02:42:57.819" v="9" actId="20577"/>
        <pc:sldMkLst>
          <pc:docMk/>
          <pc:sldMk cId="963236813" sldId="621"/>
        </pc:sldMkLst>
        <pc:spChg chg="mod">
          <ac:chgData name="Desarrollo Curricular" userId="" providerId="" clId="Web-{C2B50EEA-BAD8-44DE-A2B6-B919F7A948D0}" dt="2021-06-05T02:42:57.819" v="9" actId="20577"/>
          <ac:spMkLst>
            <pc:docMk/>
            <pc:sldMk cId="963236813" sldId="621"/>
            <ac:spMk id="3" creationId="{A0A05108-6537-D24C-A3B6-E057CF557277}"/>
          </ac:spMkLst>
        </pc:spChg>
      </pc:sldChg>
    </pc:docChg>
  </pc:docChgLst>
  <pc:docChgLst>
    <pc:chgData name="Christian Morales LL." userId="acd2dd22fbae4b69" providerId="LiveId" clId="{E2201589-DC48-4354-BFCE-5F23C0225040}"/>
    <pc:docChg chg="undo custSel addSld delSld modSld sldOrd">
      <pc:chgData name="Christian Morales LL." userId="acd2dd22fbae4b69" providerId="LiveId" clId="{E2201589-DC48-4354-BFCE-5F23C0225040}" dt="2021-07-11T23:54:04.982" v="232" actId="20577"/>
      <pc:docMkLst>
        <pc:docMk/>
      </pc:docMkLst>
      <pc:sldChg chg="modSp mod">
        <pc:chgData name="Christian Morales LL." userId="acd2dd22fbae4b69" providerId="LiveId" clId="{E2201589-DC48-4354-BFCE-5F23C0225040}" dt="2021-07-11T20:47:36.228" v="2"/>
        <pc:sldMkLst>
          <pc:docMk/>
          <pc:sldMk cId="4227363741" sldId="260"/>
        </pc:sldMkLst>
        <pc:spChg chg="mod">
          <ac:chgData name="Christian Morales LL." userId="acd2dd22fbae4b69" providerId="LiveId" clId="{E2201589-DC48-4354-BFCE-5F23C0225040}" dt="2021-07-11T20:47:36.228" v="2"/>
          <ac:spMkLst>
            <pc:docMk/>
            <pc:sldMk cId="4227363741" sldId="260"/>
            <ac:spMk id="2" creationId="{51FB5928-6A9D-4A40-A59B-3E296900738E}"/>
          </ac:spMkLst>
        </pc:spChg>
      </pc:sldChg>
      <pc:sldChg chg="add">
        <pc:chgData name="Christian Morales LL." userId="acd2dd22fbae4b69" providerId="LiveId" clId="{E2201589-DC48-4354-BFCE-5F23C0225040}" dt="2021-07-11T21:03:08.898" v="31"/>
        <pc:sldMkLst>
          <pc:docMk/>
          <pc:sldMk cId="2117804024" sldId="486"/>
        </pc:sldMkLst>
      </pc:sldChg>
      <pc:sldChg chg="modSp mod">
        <pc:chgData name="Christian Morales LL." userId="acd2dd22fbae4b69" providerId="LiveId" clId="{E2201589-DC48-4354-BFCE-5F23C0225040}" dt="2021-07-11T20:47:55.947" v="5"/>
        <pc:sldMkLst>
          <pc:docMk/>
          <pc:sldMk cId="2866921917" sldId="563"/>
        </pc:sldMkLst>
        <pc:spChg chg="mod">
          <ac:chgData name="Christian Morales LL." userId="acd2dd22fbae4b69" providerId="LiveId" clId="{E2201589-DC48-4354-BFCE-5F23C0225040}" dt="2021-07-11T20:47:55.947" v="5"/>
          <ac:spMkLst>
            <pc:docMk/>
            <pc:sldMk cId="2866921917" sldId="563"/>
            <ac:spMk id="2" creationId="{7273257F-D179-0F4C-B01F-BB2035DAEC54}"/>
          </ac:spMkLst>
        </pc:spChg>
      </pc:sldChg>
      <pc:sldChg chg="modSp mod">
        <pc:chgData name="Christian Morales LL." userId="acd2dd22fbae4b69" providerId="LiveId" clId="{E2201589-DC48-4354-BFCE-5F23C0225040}" dt="2021-07-11T20:49:18.283" v="19" actId="20577"/>
        <pc:sldMkLst>
          <pc:docMk/>
          <pc:sldMk cId="1026487" sldId="564"/>
        </pc:sldMkLst>
        <pc:spChg chg="mod">
          <ac:chgData name="Christian Morales LL." userId="acd2dd22fbae4b69" providerId="LiveId" clId="{E2201589-DC48-4354-BFCE-5F23C0225040}" dt="2021-07-11T20:48:34.663" v="8"/>
          <ac:spMkLst>
            <pc:docMk/>
            <pc:sldMk cId="1026487" sldId="564"/>
            <ac:spMk id="2" creationId="{69470D82-C3C2-4243-B13D-0D81D2A1113E}"/>
          </ac:spMkLst>
        </pc:spChg>
        <pc:spChg chg="mod">
          <ac:chgData name="Christian Morales LL." userId="acd2dd22fbae4b69" providerId="LiveId" clId="{E2201589-DC48-4354-BFCE-5F23C0225040}" dt="2021-07-11T20:49:18.283" v="19" actId="20577"/>
          <ac:spMkLst>
            <pc:docMk/>
            <pc:sldMk cId="1026487" sldId="564"/>
            <ac:spMk id="5" creationId="{079F80E9-C8D2-8B42-B481-B910D99A780C}"/>
          </ac:spMkLst>
        </pc:spChg>
      </pc:sldChg>
      <pc:sldChg chg="addSp delSp modSp mod">
        <pc:chgData name="Christian Morales LL." userId="acd2dd22fbae4b69" providerId="LiveId" clId="{E2201589-DC48-4354-BFCE-5F23C0225040}" dt="2021-07-11T21:02:33.788" v="24"/>
        <pc:sldMkLst>
          <pc:docMk/>
          <pc:sldMk cId="4066532655" sldId="585"/>
        </pc:sldMkLst>
        <pc:spChg chg="mod">
          <ac:chgData name="Christian Morales LL." userId="acd2dd22fbae4b69" providerId="LiveId" clId="{E2201589-DC48-4354-BFCE-5F23C0225040}" dt="2021-07-11T21:02:20.791" v="21" actId="27636"/>
          <ac:spMkLst>
            <pc:docMk/>
            <pc:sldMk cId="4066532655" sldId="585"/>
            <ac:spMk id="3" creationId="{4AB43E85-BCAE-3E49-9568-7449B516A171}"/>
          </ac:spMkLst>
        </pc:spChg>
        <pc:spChg chg="del">
          <ac:chgData name="Christian Morales LL." userId="acd2dd22fbae4b69" providerId="LiveId" clId="{E2201589-DC48-4354-BFCE-5F23C0225040}" dt="2021-07-11T21:02:31.135" v="22" actId="478"/>
          <ac:spMkLst>
            <pc:docMk/>
            <pc:sldMk cId="4066532655" sldId="585"/>
            <ac:spMk id="6" creationId="{AA99DD39-B7E3-4C50-B22E-7E428C56332E}"/>
          </ac:spMkLst>
        </pc:spChg>
        <pc:spChg chg="add mod">
          <ac:chgData name="Christian Morales LL." userId="acd2dd22fbae4b69" providerId="LiveId" clId="{E2201589-DC48-4354-BFCE-5F23C0225040}" dt="2021-07-11T21:02:33.788" v="24"/>
          <ac:spMkLst>
            <pc:docMk/>
            <pc:sldMk cId="4066532655" sldId="585"/>
            <ac:spMk id="7" creationId="{D99B93BC-A6F0-45F1-A154-3969AB4D992B}"/>
          </ac:spMkLst>
        </pc:spChg>
        <pc:picChg chg="del">
          <ac:chgData name="Christian Morales LL." userId="acd2dd22fbae4b69" providerId="LiveId" clId="{E2201589-DC48-4354-BFCE-5F23C0225040}" dt="2021-07-11T21:02:33.163" v="23" actId="478"/>
          <ac:picMkLst>
            <pc:docMk/>
            <pc:sldMk cId="4066532655" sldId="585"/>
            <ac:picMk id="9" creationId="{8988DA21-974D-4A31-A9E9-0079151DDD36}"/>
          </ac:picMkLst>
        </pc:picChg>
      </pc:sldChg>
      <pc:sldChg chg="modSp mod">
        <pc:chgData name="Christian Morales LL." userId="acd2dd22fbae4b69" providerId="LiveId" clId="{E2201589-DC48-4354-BFCE-5F23C0225040}" dt="2021-07-11T23:54:04.982" v="232" actId="20577"/>
        <pc:sldMkLst>
          <pc:docMk/>
          <pc:sldMk cId="963236813" sldId="621"/>
        </pc:sldMkLst>
        <pc:spChg chg="mod">
          <ac:chgData name="Christian Morales LL." userId="acd2dd22fbae4b69" providerId="LiveId" clId="{E2201589-DC48-4354-BFCE-5F23C0225040}" dt="2021-07-11T23:54:04.982" v="232" actId="20577"/>
          <ac:spMkLst>
            <pc:docMk/>
            <pc:sldMk cId="963236813" sldId="621"/>
            <ac:spMk id="2" creationId="{2543C3BF-6F49-134E-B600-33E11315630D}"/>
          </ac:spMkLst>
        </pc:spChg>
      </pc:sldChg>
      <pc:sldChg chg="addSp delSp modSp mod">
        <pc:chgData name="Christian Morales LL." userId="acd2dd22fbae4b69" providerId="LiveId" clId="{E2201589-DC48-4354-BFCE-5F23C0225040}" dt="2021-07-11T21:05:43.703" v="34"/>
        <pc:sldMkLst>
          <pc:docMk/>
          <pc:sldMk cId="3654396908" sldId="625"/>
        </pc:sldMkLst>
        <pc:spChg chg="mod">
          <ac:chgData name="Christian Morales LL." userId="acd2dd22fbae4b69" providerId="LiveId" clId="{E2201589-DC48-4354-BFCE-5F23C0225040}" dt="2021-07-11T21:02:57.058" v="30" actId="27636"/>
          <ac:spMkLst>
            <pc:docMk/>
            <pc:sldMk cId="3654396908" sldId="625"/>
            <ac:spMk id="3" creationId="{1CC83832-4F5A-4897-B0E9-FEFA2D3FCC72}"/>
          </ac:spMkLst>
        </pc:spChg>
        <pc:spChg chg="del">
          <ac:chgData name="Christian Morales LL." userId="acd2dd22fbae4b69" providerId="LiveId" clId="{E2201589-DC48-4354-BFCE-5F23C0225040}" dt="2021-07-11T21:05:43.107" v="33" actId="478"/>
          <ac:spMkLst>
            <pc:docMk/>
            <pc:sldMk cId="3654396908" sldId="625"/>
            <ac:spMk id="7" creationId="{C9811EF8-C78B-42C8-83A8-2A7EFC85E0A0}"/>
          </ac:spMkLst>
        </pc:spChg>
        <pc:spChg chg="del">
          <ac:chgData name="Christian Morales LL." userId="acd2dd22fbae4b69" providerId="LiveId" clId="{E2201589-DC48-4354-BFCE-5F23C0225040}" dt="2021-07-11T21:05:43.107" v="33" actId="478"/>
          <ac:spMkLst>
            <pc:docMk/>
            <pc:sldMk cId="3654396908" sldId="625"/>
            <ac:spMk id="9" creationId="{241B6C5B-0571-48EC-800A-C496F368E231}"/>
          </ac:spMkLst>
        </pc:spChg>
        <pc:spChg chg="add mod">
          <ac:chgData name="Christian Morales LL." userId="acd2dd22fbae4b69" providerId="LiveId" clId="{E2201589-DC48-4354-BFCE-5F23C0225040}" dt="2021-07-11T21:05:43.703" v="34"/>
          <ac:spMkLst>
            <pc:docMk/>
            <pc:sldMk cId="3654396908" sldId="625"/>
            <ac:spMk id="10" creationId="{2FBEDF75-0F86-4241-BA35-D0623A453EDE}"/>
          </ac:spMkLst>
        </pc:spChg>
        <pc:picChg chg="del">
          <ac:chgData name="Christian Morales LL." userId="acd2dd22fbae4b69" providerId="LiveId" clId="{E2201589-DC48-4354-BFCE-5F23C0225040}" dt="2021-07-11T21:05:43.107" v="33" actId="478"/>
          <ac:picMkLst>
            <pc:docMk/>
            <pc:sldMk cId="3654396908" sldId="625"/>
            <ac:picMk id="8" creationId="{750BB0C2-1212-4AA2-A918-2E954256F7E6}"/>
          </ac:picMkLst>
        </pc:picChg>
      </pc:sldChg>
      <pc:sldChg chg="addSp delSp modSp mod">
        <pc:chgData name="Christian Morales LL." userId="acd2dd22fbae4b69" providerId="LiveId" clId="{E2201589-DC48-4354-BFCE-5F23C0225040}" dt="2021-07-11T21:12:43.161" v="40"/>
        <pc:sldMkLst>
          <pc:docMk/>
          <pc:sldMk cId="2862677827" sldId="631"/>
        </pc:sldMkLst>
        <pc:spChg chg="mod">
          <ac:chgData name="Christian Morales LL." userId="acd2dd22fbae4b69" providerId="LiveId" clId="{E2201589-DC48-4354-BFCE-5F23C0225040}" dt="2021-07-11T21:12:43.161" v="40"/>
          <ac:spMkLst>
            <pc:docMk/>
            <pc:sldMk cId="2862677827" sldId="631"/>
            <ac:spMk id="2" creationId="{910D8F70-C2F9-483C-A77F-0746885D1DE7}"/>
          </ac:spMkLst>
        </pc:spChg>
        <pc:spChg chg="add mod">
          <ac:chgData name="Christian Morales LL." userId="acd2dd22fbae4b69" providerId="LiveId" clId="{E2201589-DC48-4354-BFCE-5F23C0225040}" dt="2021-07-11T21:12:33.493" v="39"/>
          <ac:spMkLst>
            <pc:docMk/>
            <pc:sldMk cId="2862677827" sldId="631"/>
            <ac:spMk id="5" creationId="{E4D23353-0130-4141-8C1A-20507AB93D5E}"/>
          </ac:spMkLst>
        </pc:spChg>
        <pc:spChg chg="mod">
          <ac:chgData name="Christian Morales LL." userId="acd2dd22fbae4b69" providerId="LiveId" clId="{E2201589-DC48-4354-BFCE-5F23C0225040}" dt="2021-07-11T21:12:33.493" v="39"/>
          <ac:spMkLst>
            <pc:docMk/>
            <pc:sldMk cId="2862677827" sldId="631"/>
            <ac:spMk id="10" creationId="{4988C04E-72F9-4A46-A9F4-6FA2BC9C60D0}"/>
          </ac:spMkLst>
        </pc:spChg>
        <pc:spChg chg="add mod">
          <ac:chgData name="Christian Morales LL." userId="acd2dd22fbae4b69" providerId="LiveId" clId="{E2201589-DC48-4354-BFCE-5F23C0225040}" dt="2021-07-11T21:12:33.493" v="39"/>
          <ac:spMkLst>
            <pc:docMk/>
            <pc:sldMk cId="2862677827" sldId="631"/>
            <ac:spMk id="11" creationId="{B90262D8-88AB-4BB7-A85F-A37E189A0769}"/>
          </ac:spMkLst>
        </pc:spChg>
        <pc:spChg chg="add mod">
          <ac:chgData name="Christian Morales LL." userId="acd2dd22fbae4b69" providerId="LiveId" clId="{E2201589-DC48-4354-BFCE-5F23C0225040}" dt="2021-07-11T21:12:33.493" v="39"/>
          <ac:spMkLst>
            <pc:docMk/>
            <pc:sldMk cId="2862677827" sldId="631"/>
            <ac:spMk id="12" creationId="{B31FCC7E-4E59-4BD2-A242-511FFDE6908B}"/>
          </ac:spMkLst>
        </pc:spChg>
        <pc:grpChg chg="add mod">
          <ac:chgData name="Christian Morales LL." userId="acd2dd22fbae4b69" providerId="LiveId" clId="{E2201589-DC48-4354-BFCE-5F23C0225040}" dt="2021-07-11T21:12:33.493" v="39"/>
          <ac:grpSpMkLst>
            <pc:docMk/>
            <pc:sldMk cId="2862677827" sldId="631"/>
            <ac:grpSpMk id="8" creationId="{75AEF24F-299B-428F-AD23-3273A4A0F4D1}"/>
          </ac:grpSpMkLst>
        </pc:grpChg>
        <pc:picChg chg="del">
          <ac:chgData name="Christian Morales LL." userId="acd2dd22fbae4b69" providerId="LiveId" clId="{E2201589-DC48-4354-BFCE-5F23C0225040}" dt="2021-07-11T21:12:32.898" v="38" actId="478"/>
          <ac:picMkLst>
            <pc:docMk/>
            <pc:sldMk cId="2862677827" sldId="631"/>
            <ac:picMk id="6" creationId="{D6DD080F-91BE-4246-88BC-9A6FD6EA04EC}"/>
          </ac:picMkLst>
        </pc:picChg>
        <pc:picChg chg="add mod">
          <ac:chgData name="Christian Morales LL." userId="acd2dd22fbae4b69" providerId="LiveId" clId="{E2201589-DC48-4354-BFCE-5F23C0225040}" dt="2021-07-11T21:12:33.493" v="39"/>
          <ac:picMkLst>
            <pc:docMk/>
            <pc:sldMk cId="2862677827" sldId="631"/>
            <ac:picMk id="7" creationId="{E3DC617A-FC54-4578-9496-15928CFD1AE4}"/>
          </ac:picMkLst>
        </pc:picChg>
        <pc:picChg chg="mod">
          <ac:chgData name="Christian Morales LL." userId="acd2dd22fbae4b69" providerId="LiveId" clId="{E2201589-DC48-4354-BFCE-5F23C0225040}" dt="2021-07-11T21:12:33.493" v="39"/>
          <ac:picMkLst>
            <pc:docMk/>
            <pc:sldMk cId="2862677827" sldId="631"/>
            <ac:picMk id="9" creationId="{660693E9-F940-4B06-8D7E-130A0201BF2E}"/>
          </ac:picMkLst>
        </pc:picChg>
        <pc:cxnChg chg="add mod">
          <ac:chgData name="Christian Morales LL." userId="acd2dd22fbae4b69" providerId="LiveId" clId="{E2201589-DC48-4354-BFCE-5F23C0225040}" dt="2021-07-11T21:12:33.493" v="39"/>
          <ac:cxnSpMkLst>
            <pc:docMk/>
            <pc:sldMk cId="2862677827" sldId="631"/>
            <ac:cxnSpMk id="13" creationId="{8202291E-2CD8-4EF2-A926-9FB2BCF34E60}"/>
          </ac:cxnSpMkLst>
        </pc:cxnChg>
      </pc:sldChg>
      <pc:sldChg chg="del">
        <pc:chgData name="Christian Morales LL." userId="acd2dd22fbae4b69" providerId="LiveId" clId="{E2201589-DC48-4354-BFCE-5F23C0225040}" dt="2021-07-11T21:15:31.398" v="52" actId="47"/>
        <pc:sldMkLst>
          <pc:docMk/>
          <pc:sldMk cId="2757589047" sldId="637"/>
        </pc:sldMkLst>
      </pc:sldChg>
      <pc:sldChg chg="addSp delSp modSp mod">
        <pc:chgData name="Christian Morales LL." userId="acd2dd22fbae4b69" providerId="LiveId" clId="{E2201589-DC48-4354-BFCE-5F23C0225040}" dt="2021-07-11T21:29:23.997" v="64"/>
        <pc:sldMkLst>
          <pc:docMk/>
          <pc:sldMk cId="4256373139" sldId="638"/>
        </pc:sldMkLst>
        <pc:spChg chg="mod">
          <ac:chgData name="Christian Morales LL." userId="acd2dd22fbae4b69" providerId="LiveId" clId="{E2201589-DC48-4354-BFCE-5F23C0225040}" dt="2021-07-11T21:29:23.997" v="64"/>
          <ac:spMkLst>
            <pc:docMk/>
            <pc:sldMk cId="4256373139" sldId="638"/>
            <ac:spMk id="2" creationId="{DAE8CE22-D57A-46DB-8E18-BF90756AAC20}"/>
          </ac:spMkLst>
        </pc:spChg>
        <pc:spChg chg="del">
          <ac:chgData name="Christian Morales LL." userId="acd2dd22fbae4b69" providerId="LiveId" clId="{E2201589-DC48-4354-BFCE-5F23C0225040}" dt="2021-07-11T21:14:57.814" v="49" actId="478"/>
          <ac:spMkLst>
            <pc:docMk/>
            <pc:sldMk cId="4256373139" sldId="638"/>
            <ac:spMk id="36" creationId="{50F0F5B1-3168-4992-99CC-683C6DB3F8B1}"/>
          </ac:spMkLst>
        </pc:spChg>
        <pc:spChg chg="del">
          <ac:chgData name="Christian Morales LL." userId="acd2dd22fbae4b69" providerId="LiveId" clId="{E2201589-DC48-4354-BFCE-5F23C0225040}" dt="2021-07-11T21:14:57.814" v="49" actId="478"/>
          <ac:spMkLst>
            <pc:docMk/>
            <pc:sldMk cId="4256373139" sldId="638"/>
            <ac:spMk id="37" creationId="{2D6E7E2C-504A-4019-8875-94F6F85D4BE0}"/>
          </ac:spMkLst>
        </pc:spChg>
        <pc:spChg chg="del">
          <ac:chgData name="Christian Morales LL." userId="acd2dd22fbae4b69" providerId="LiveId" clId="{E2201589-DC48-4354-BFCE-5F23C0225040}" dt="2021-07-11T21:14:57.814" v="49" actId="478"/>
          <ac:spMkLst>
            <pc:docMk/>
            <pc:sldMk cId="4256373139" sldId="638"/>
            <ac:spMk id="39" creationId="{F24CDEC4-CD74-461C-B96B-37280977D59C}"/>
          </ac:spMkLst>
        </pc:spChg>
        <pc:spChg chg="del">
          <ac:chgData name="Christian Morales LL." userId="acd2dd22fbae4b69" providerId="LiveId" clId="{E2201589-DC48-4354-BFCE-5F23C0225040}" dt="2021-07-11T21:14:57.814" v="49" actId="478"/>
          <ac:spMkLst>
            <pc:docMk/>
            <pc:sldMk cId="4256373139" sldId="638"/>
            <ac:spMk id="41" creationId="{65D18E95-DEB2-4AC4-B907-6B6D05349B6B}"/>
          </ac:spMkLst>
        </pc:spChg>
        <pc:spChg chg="del">
          <ac:chgData name="Christian Morales LL." userId="acd2dd22fbae4b69" providerId="LiveId" clId="{E2201589-DC48-4354-BFCE-5F23C0225040}" dt="2021-07-11T21:14:57.814" v="49" actId="478"/>
          <ac:spMkLst>
            <pc:docMk/>
            <pc:sldMk cId="4256373139" sldId="638"/>
            <ac:spMk id="42" creationId="{5455B706-E22B-4D96-BA8B-88ABD187D6FA}"/>
          </ac:spMkLst>
        </pc:spChg>
        <pc:spChg chg="del">
          <ac:chgData name="Christian Morales LL." userId="acd2dd22fbae4b69" providerId="LiveId" clId="{E2201589-DC48-4354-BFCE-5F23C0225040}" dt="2021-07-11T21:14:57.814" v="49" actId="478"/>
          <ac:spMkLst>
            <pc:docMk/>
            <pc:sldMk cId="4256373139" sldId="638"/>
            <ac:spMk id="43" creationId="{A1D6A19F-9779-4426-B703-A60B3C5A78DC}"/>
          </ac:spMkLst>
        </pc:spChg>
        <pc:spChg chg="del">
          <ac:chgData name="Christian Morales LL." userId="acd2dd22fbae4b69" providerId="LiveId" clId="{E2201589-DC48-4354-BFCE-5F23C0225040}" dt="2021-07-11T21:14:57.814" v="49" actId="478"/>
          <ac:spMkLst>
            <pc:docMk/>
            <pc:sldMk cId="4256373139" sldId="638"/>
            <ac:spMk id="48" creationId="{56648DEC-888A-4D5D-BDE2-7C2F297D8590}"/>
          </ac:spMkLst>
        </pc:spChg>
        <pc:spChg chg="del">
          <ac:chgData name="Christian Morales LL." userId="acd2dd22fbae4b69" providerId="LiveId" clId="{E2201589-DC48-4354-BFCE-5F23C0225040}" dt="2021-07-11T21:14:57.814" v="49" actId="478"/>
          <ac:spMkLst>
            <pc:docMk/>
            <pc:sldMk cId="4256373139" sldId="638"/>
            <ac:spMk id="49" creationId="{0E3B5148-0729-474F-918E-493AC55458E3}"/>
          </ac:spMkLst>
        </pc:spChg>
        <pc:spChg chg="del">
          <ac:chgData name="Christian Morales LL." userId="acd2dd22fbae4b69" providerId="LiveId" clId="{E2201589-DC48-4354-BFCE-5F23C0225040}" dt="2021-07-11T21:14:57.814" v="49" actId="478"/>
          <ac:spMkLst>
            <pc:docMk/>
            <pc:sldMk cId="4256373139" sldId="638"/>
            <ac:spMk id="51" creationId="{6443E96B-17CA-4ECD-A2AC-F9FA93498269}"/>
          </ac:spMkLst>
        </pc:spChg>
        <pc:spChg chg="del">
          <ac:chgData name="Christian Morales LL." userId="acd2dd22fbae4b69" providerId="LiveId" clId="{E2201589-DC48-4354-BFCE-5F23C0225040}" dt="2021-07-11T21:14:57.814" v="49" actId="478"/>
          <ac:spMkLst>
            <pc:docMk/>
            <pc:sldMk cId="4256373139" sldId="638"/>
            <ac:spMk id="53" creationId="{336B7613-5F7A-4B5E-B428-9A3FC31E4549}"/>
          </ac:spMkLst>
        </pc:spChg>
        <pc:spChg chg="del">
          <ac:chgData name="Christian Morales LL." userId="acd2dd22fbae4b69" providerId="LiveId" clId="{E2201589-DC48-4354-BFCE-5F23C0225040}" dt="2021-07-11T21:14:57.814" v="49" actId="478"/>
          <ac:spMkLst>
            <pc:docMk/>
            <pc:sldMk cId="4256373139" sldId="638"/>
            <ac:spMk id="54" creationId="{D8D42855-D263-4F4E-9EAA-D4BD31F111F2}"/>
          </ac:spMkLst>
        </pc:spChg>
        <pc:spChg chg="del">
          <ac:chgData name="Christian Morales LL." userId="acd2dd22fbae4b69" providerId="LiveId" clId="{E2201589-DC48-4354-BFCE-5F23C0225040}" dt="2021-07-11T21:14:57.814" v="49" actId="478"/>
          <ac:spMkLst>
            <pc:docMk/>
            <pc:sldMk cId="4256373139" sldId="638"/>
            <ac:spMk id="58" creationId="{E9E49653-2A3E-46E3-B8E1-FB3E6DFF61AF}"/>
          </ac:spMkLst>
        </pc:spChg>
        <pc:spChg chg="del">
          <ac:chgData name="Christian Morales LL." userId="acd2dd22fbae4b69" providerId="LiveId" clId="{E2201589-DC48-4354-BFCE-5F23C0225040}" dt="2021-07-11T21:14:57.814" v="49" actId="478"/>
          <ac:spMkLst>
            <pc:docMk/>
            <pc:sldMk cId="4256373139" sldId="638"/>
            <ac:spMk id="61" creationId="{F687ABBD-ADA0-4966-B6F6-F6DE55B987A0}"/>
          </ac:spMkLst>
        </pc:spChg>
        <pc:spChg chg="del">
          <ac:chgData name="Christian Morales LL." userId="acd2dd22fbae4b69" providerId="LiveId" clId="{E2201589-DC48-4354-BFCE-5F23C0225040}" dt="2021-07-11T21:14:57.814" v="49" actId="478"/>
          <ac:spMkLst>
            <pc:docMk/>
            <pc:sldMk cId="4256373139" sldId="638"/>
            <ac:spMk id="63" creationId="{746BFE8B-547C-4032-AD7C-76511E516CCD}"/>
          </ac:spMkLst>
        </pc:spChg>
        <pc:spChg chg="del">
          <ac:chgData name="Christian Morales LL." userId="acd2dd22fbae4b69" providerId="LiveId" clId="{E2201589-DC48-4354-BFCE-5F23C0225040}" dt="2021-07-11T21:14:57.814" v="49" actId="478"/>
          <ac:spMkLst>
            <pc:docMk/>
            <pc:sldMk cId="4256373139" sldId="638"/>
            <ac:spMk id="65" creationId="{BC0BDAB1-2C84-4F91-845E-287FAFD9C0A1}"/>
          </ac:spMkLst>
        </pc:spChg>
        <pc:spChg chg="del">
          <ac:chgData name="Christian Morales LL." userId="acd2dd22fbae4b69" providerId="LiveId" clId="{E2201589-DC48-4354-BFCE-5F23C0225040}" dt="2021-07-11T21:14:57.814" v="49" actId="478"/>
          <ac:spMkLst>
            <pc:docMk/>
            <pc:sldMk cId="4256373139" sldId="638"/>
            <ac:spMk id="68" creationId="{CB360FC8-CBA5-4919-B2D8-38210C9C8098}"/>
          </ac:spMkLst>
        </pc:spChg>
        <pc:spChg chg="add mod">
          <ac:chgData name="Christian Morales LL." userId="acd2dd22fbae4b69" providerId="LiveId" clId="{E2201589-DC48-4354-BFCE-5F23C0225040}" dt="2021-07-11T21:29:05.709" v="62"/>
          <ac:spMkLst>
            <pc:docMk/>
            <pc:sldMk cId="4256373139" sldId="638"/>
            <ac:spMk id="71" creationId="{996D8542-3991-44D1-974E-CC992452DE10}"/>
          </ac:spMkLst>
        </pc:spChg>
        <pc:spChg chg="add mod">
          <ac:chgData name="Christian Morales LL." userId="acd2dd22fbae4b69" providerId="LiveId" clId="{E2201589-DC48-4354-BFCE-5F23C0225040}" dt="2021-07-11T21:29:05.709" v="62"/>
          <ac:spMkLst>
            <pc:docMk/>
            <pc:sldMk cId="4256373139" sldId="638"/>
            <ac:spMk id="72" creationId="{79D2A5F8-C56D-4F68-BA9C-497ACC6E5DCA}"/>
          </ac:spMkLst>
        </pc:spChg>
        <pc:spChg chg="add mod">
          <ac:chgData name="Christian Morales LL." userId="acd2dd22fbae4b69" providerId="LiveId" clId="{E2201589-DC48-4354-BFCE-5F23C0225040}" dt="2021-07-11T21:29:05.709" v="62"/>
          <ac:spMkLst>
            <pc:docMk/>
            <pc:sldMk cId="4256373139" sldId="638"/>
            <ac:spMk id="74" creationId="{051DA06A-A4ED-4C29-841C-A7BD0ACFEB3D}"/>
          </ac:spMkLst>
        </pc:spChg>
        <pc:spChg chg="add mod">
          <ac:chgData name="Christian Morales LL." userId="acd2dd22fbae4b69" providerId="LiveId" clId="{E2201589-DC48-4354-BFCE-5F23C0225040}" dt="2021-07-11T21:29:05.709" v="62"/>
          <ac:spMkLst>
            <pc:docMk/>
            <pc:sldMk cId="4256373139" sldId="638"/>
            <ac:spMk id="76" creationId="{E17F3749-8365-4D1D-BC1E-0C0DB615C498}"/>
          </ac:spMkLst>
        </pc:spChg>
        <pc:spChg chg="add mod">
          <ac:chgData name="Christian Morales LL." userId="acd2dd22fbae4b69" providerId="LiveId" clId="{E2201589-DC48-4354-BFCE-5F23C0225040}" dt="2021-07-11T21:29:05.709" v="62"/>
          <ac:spMkLst>
            <pc:docMk/>
            <pc:sldMk cId="4256373139" sldId="638"/>
            <ac:spMk id="78" creationId="{AC7C2512-C8FC-4F65-9C13-6B6B945A473A}"/>
          </ac:spMkLst>
        </pc:spChg>
        <pc:spChg chg="add mod">
          <ac:chgData name="Christian Morales LL." userId="acd2dd22fbae4b69" providerId="LiveId" clId="{E2201589-DC48-4354-BFCE-5F23C0225040}" dt="2021-07-11T21:29:05.709" v="62"/>
          <ac:spMkLst>
            <pc:docMk/>
            <pc:sldMk cId="4256373139" sldId="638"/>
            <ac:spMk id="80" creationId="{2A8C4371-BE82-4959-9549-C108243039F5}"/>
          </ac:spMkLst>
        </pc:spChg>
        <pc:spChg chg="add mod">
          <ac:chgData name="Christian Morales LL." userId="acd2dd22fbae4b69" providerId="LiveId" clId="{E2201589-DC48-4354-BFCE-5F23C0225040}" dt="2021-07-11T21:29:05.709" v="62"/>
          <ac:spMkLst>
            <pc:docMk/>
            <pc:sldMk cId="4256373139" sldId="638"/>
            <ac:spMk id="82" creationId="{806EB78E-3C67-4029-87DC-67EEA14027C1}"/>
          </ac:spMkLst>
        </pc:spChg>
        <pc:picChg chg="del">
          <ac:chgData name="Christian Morales LL." userId="acd2dd22fbae4b69" providerId="LiveId" clId="{E2201589-DC48-4354-BFCE-5F23C0225040}" dt="2021-07-11T21:14:57.814" v="49" actId="478"/>
          <ac:picMkLst>
            <pc:docMk/>
            <pc:sldMk cId="4256373139" sldId="638"/>
            <ac:picMk id="35" creationId="{D0BAC968-3110-4887-ADBA-DA02FFFCDDCF}"/>
          </ac:picMkLst>
        </pc:picChg>
        <pc:picChg chg="del">
          <ac:chgData name="Christian Morales LL." userId="acd2dd22fbae4b69" providerId="LiveId" clId="{E2201589-DC48-4354-BFCE-5F23C0225040}" dt="2021-07-11T21:14:57.814" v="49" actId="478"/>
          <ac:picMkLst>
            <pc:docMk/>
            <pc:sldMk cId="4256373139" sldId="638"/>
            <ac:picMk id="38" creationId="{ECE5D3C5-001F-4647-AAD0-EFFA54F4C2A1}"/>
          </ac:picMkLst>
        </pc:picChg>
        <pc:picChg chg="del">
          <ac:chgData name="Christian Morales LL." userId="acd2dd22fbae4b69" providerId="LiveId" clId="{E2201589-DC48-4354-BFCE-5F23C0225040}" dt="2021-07-11T21:14:57.814" v="49" actId="478"/>
          <ac:picMkLst>
            <pc:docMk/>
            <pc:sldMk cId="4256373139" sldId="638"/>
            <ac:picMk id="40" creationId="{A40F85A4-D000-4C5E-8337-1D92394088AF}"/>
          </ac:picMkLst>
        </pc:picChg>
        <pc:picChg chg="del">
          <ac:chgData name="Christian Morales LL." userId="acd2dd22fbae4b69" providerId="LiveId" clId="{E2201589-DC48-4354-BFCE-5F23C0225040}" dt="2021-07-11T21:14:57.814" v="49" actId="478"/>
          <ac:picMkLst>
            <pc:docMk/>
            <pc:sldMk cId="4256373139" sldId="638"/>
            <ac:picMk id="47" creationId="{EA46F38E-3056-4324-B09A-CE9DA6AEE2F6}"/>
          </ac:picMkLst>
        </pc:picChg>
        <pc:picChg chg="del">
          <ac:chgData name="Christian Morales LL." userId="acd2dd22fbae4b69" providerId="LiveId" clId="{E2201589-DC48-4354-BFCE-5F23C0225040}" dt="2021-07-11T21:14:57.814" v="49" actId="478"/>
          <ac:picMkLst>
            <pc:docMk/>
            <pc:sldMk cId="4256373139" sldId="638"/>
            <ac:picMk id="50" creationId="{2A5AC7E9-219D-4C18-8E50-B8F0DCD4978C}"/>
          </ac:picMkLst>
        </pc:picChg>
        <pc:picChg chg="del">
          <ac:chgData name="Christian Morales LL." userId="acd2dd22fbae4b69" providerId="LiveId" clId="{E2201589-DC48-4354-BFCE-5F23C0225040}" dt="2021-07-11T21:14:57.814" v="49" actId="478"/>
          <ac:picMkLst>
            <pc:docMk/>
            <pc:sldMk cId="4256373139" sldId="638"/>
            <ac:picMk id="52" creationId="{B78BD437-7E20-49D5-9542-AC5738077FA5}"/>
          </ac:picMkLst>
        </pc:picChg>
        <pc:picChg chg="del">
          <ac:chgData name="Christian Morales LL." userId="acd2dd22fbae4b69" providerId="LiveId" clId="{E2201589-DC48-4354-BFCE-5F23C0225040}" dt="2021-07-11T21:14:57.814" v="49" actId="478"/>
          <ac:picMkLst>
            <pc:docMk/>
            <pc:sldMk cId="4256373139" sldId="638"/>
            <ac:picMk id="55" creationId="{E4AC7D00-25F0-443E-A347-384558A3A756}"/>
          </ac:picMkLst>
        </pc:picChg>
        <pc:picChg chg="del">
          <ac:chgData name="Christian Morales LL." userId="acd2dd22fbae4b69" providerId="LiveId" clId="{E2201589-DC48-4354-BFCE-5F23C0225040}" dt="2021-07-11T21:14:57.814" v="49" actId="478"/>
          <ac:picMkLst>
            <pc:docMk/>
            <pc:sldMk cId="4256373139" sldId="638"/>
            <ac:picMk id="56" creationId="{27D71B2A-8727-4841-8C1D-575941C39D8A}"/>
          </ac:picMkLst>
        </pc:picChg>
        <pc:picChg chg="del">
          <ac:chgData name="Christian Morales LL." userId="acd2dd22fbae4b69" providerId="LiveId" clId="{E2201589-DC48-4354-BFCE-5F23C0225040}" dt="2021-07-11T21:14:57.814" v="49" actId="478"/>
          <ac:picMkLst>
            <pc:docMk/>
            <pc:sldMk cId="4256373139" sldId="638"/>
            <ac:picMk id="57" creationId="{3FC7DC7D-1DC6-4461-A798-D31EF0BB08CD}"/>
          </ac:picMkLst>
        </pc:picChg>
        <pc:picChg chg="del">
          <ac:chgData name="Christian Morales LL." userId="acd2dd22fbae4b69" providerId="LiveId" clId="{E2201589-DC48-4354-BFCE-5F23C0225040}" dt="2021-07-11T21:14:57.814" v="49" actId="478"/>
          <ac:picMkLst>
            <pc:docMk/>
            <pc:sldMk cId="4256373139" sldId="638"/>
            <ac:picMk id="59" creationId="{9C1A989A-5668-4598-BF71-8EAC96C4D331}"/>
          </ac:picMkLst>
        </pc:picChg>
        <pc:picChg chg="del">
          <ac:chgData name="Christian Morales LL." userId="acd2dd22fbae4b69" providerId="LiveId" clId="{E2201589-DC48-4354-BFCE-5F23C0225040}" dt="2021-07-11T21:14:57.814" v="49" actId="478"/>
          <ac:picMkLst>
            <pc:docMk/>
            <pc:sldMk cId="4256373139" sldId="638"/>
            <ac:picMk id="60" creationId="{617A6E2F-A219-454B-B94B-4F41C1D3CB9D}"/>
          </ac:picMkLst>
        </pc:picChg>
        <pc:picChg chg="del">
          <ac:chgData name="Christian Morales LL." userId="acd2dd22fbae4b69" providerId="LiveId" clId="{E2201589-DC48-4354-BFCE-5F23C0225040}" dt="2021-07-11T21:14:57.814" v="49" actId="478"/>
          <ac:picMkLst>
            <pc:docMk/>
            <pc:sldMk cId="4256373139" sldId="638"/>
            <ac:picMk id="62" creationId="{B6B43720-B71E-4175-A2B0-B97C77972AFC}"/>
          </ac:picMkLst>
        </pc:picChg>
        <pc:picChg chg="del">
          <ac:chgData name="Christian Morales LL." userId="acd2dd22fbae4b69" providerId="LiveId" clId="{E2201589-DC48-4354-BFCE-5F23C0225040}" dt="2021-07-11T21:14:57.814" v="49" actId="478"/>
          <ac:picMkLst>
            <pc:docMk/>
            <pc:sldMk cId="4256373139" sldId="638"/>
            <ac:picMk id="66" creationId="{2FB8FC6F-D3BB-449C-8E59-7D8D019B09B9}"/>
          </ac:picMkLst>
        </pc:picChg>
        <pc:picChg chg="del">
          <ac:chgData name="Christian Morales LL." userId="acd2dd22fbae4b69" providerId="LiveId" clId="{E2201589-DC48-4354-BFCE-5F23C0225040}" dt="2021-07-11T21:14:57.814" v="49" actId="478"/>
          <ac:picMkLst>
            <pc:docMk/>
            <pc:sldMk cId="4256373139" sldId="638"/>
            <ac:picMk id="69" creationId="{3C73C5E0-F6F2-4CCE-81E7-A7F11951C620}"/>
          </ac:picMkLst>
        </pc:picChg>
        <pc:picChg chg="add mod">
          <ac:chgData name="Christian Morales LL." userId="acd2dd22fbae4b69" providerId="LiveId" clId="{E2201589-DC48-4354-BFCE-5F23C0225040}" dt="2021-07-11T21:29:05.709" v="62"/>
          <ac:picMkLst>
            <pc:docMk/>
            <pc:sldMk cId="4256373139" sldId="638"/>
            <ac:picMk id="73" creationId="{8DB4A178-C467-4BDC-A72B-D9D3617727DF}"/>
          </ac:picMkLst>
        </pc:picChg>
        <pc:picChg chg="add mod">
          <ac:chgData name="Christian Morales LL." userId="acd2dd22fbae4b69" providerId="LiveId" clId="{E2201589-DC48-4354-BFCE-5F23C0225040}" dt="2021-07-11T21:29:05.709" v="62"/>
          <ac:picMkLst>
            <pc:docMk/>
            <pc:sldMk cId="4256373139" sldId="638"/>
            <ac:picMk id="75" creationId="{8AED431F-BCA9-40A1-9B90-70415E7D0945}"/>
          </ac:picMkLst>
        </pc:picChg>
        <pc:picChg chg="add mod">
          <ac:chgData name="Christian Morales LL." userId="acd2dd22fbae4b69" providerId="LiveId" clId="{E2201589-DC48-4354-BFCE-5F23C0225040}" dt="2021-07-11T21:29:05.709" v="62"/>
          <ac:picMkLst>
            <pc:docMk/>
            <pc:sldMk cId="4256373139" sldId="638"/>
            <ac:picMk id="77" creationId="{D5B054A9-3DE6-4D27-B6CD-96B7DD1B229E}"/>
          </ac:picMkLst>
        </pc:picChg>
        <pc:cxnChg chg="del">
          <ac:chgData name="Christian Morales LL." userId="acd2dd22fbae4b69" providerId="LiveId" clId="{E2201589-DC48-4354-BFCE-5F23C0225040}" dt="2021-07-11T21:14:57.814" v="49" actId="478"/>
          <ac:cxnSpMkLst>
            <pc:docMk/>
            <pc:sldMk cId="4256373139" sldId="638"/>
            <ac:cxnSpMk id="44" creationId="{2376D70E-72A8-4E32-98BB-C5307DD86F7F}"/>
          </ac:cxnSpMkLst>
        </pc:cxnChg>
        <pc:cxnChg chg="del">
          <ac:chgData name="Christian Morales LL." userId="acd2dd22fbae4b69" providerId="LiveId" clId="{E2201589-DC48-4354-BFCE-5F23C0225040}" dt="2021-07-11T21:14:57.814" v="49" actId="478"/>
          <ac:cxnSpMkLst>
            <pc:docMk/>
            <pc:sldMk cId="4256373139" sldId="638"/>
            <ac:cxnSpMk id="45" creationId="{1335871A-B43D-4F38-BE04-734D406E1CF4}"/>
          </ac:cxnSpMkLst>
        </pc:cxnChg>
        <pc:cxnChg chg="del">
          <ac:chgData name="Christian Morales LL." userId="acd2dd22fbae4b69" providerId="LiveId" clId="{E2201589-DC48-4354-BFCE-5F23C0225040}" dt="2021-07-11T21:14:57.814" v="49" actId="478"/>
          <ac:cxnSpMkLst>
            <pc:docMk/>
            <pc:sldMk cId="4256373139" sldId="638"/>
            <ac:cxnSpMk id="46" creationId="{474F034D-1350-4E10-A7EE-1FFF09CED81F}"/>
          </ac:cxnSpMkLst>
        </pc:cxnChg>
        <pc:cxnChg chg="del">
          <ac:chgData name="Christian Morales LL." userId="acd2dd22fbae4b69" providerId="LiveId" clId="{E2201589-DC48-4354-BFCE-5F23C0225040}" dt="2021-07-11T21:14:57.814" v="49" actId="478"/>
          <ac:cxnSpMkLst>
            <pc:docMk/>
            <pc:sldMk cId="4256373139" sldId="638"/>
            <ac:cxnSpMk id="64" creationId="{E39E564A-6C73-483B-AAE4-24BF0E6B59DF}"/>
          </ac:cxnSpMkLst>
        </pc:cxnChg>
        <pc:cxnChg chg="del">
          <ac:chgData name="Christian Morales LL." userId="acd2dd22fbae4b69" providerId="LiveId" clId="{E2201589-DC48-4354-BFCE-5F23C0225040}" dt="2021-07-11T21:14:57.814" v="49" actId="478"/>
          <ac:cxnSpMkLst>
            <pc:docMk/>
            <pc:sldMk cId="4256373139" sldId="638"/>
            <ac:cxnSpMk id="67" creationId="{81B10E7E-71B0-49B7-A917-C8D9DFDF9B5C}"/>
          </ac:cxnSpMkLst>
        </pc:cxnChg>
        <pc:cxnChg chg="del">
          <ac:chgData name="Christian Morales LL." userId="acd2dd22fbae4b69" providerId="LiveId" clId="{E2201589-DC48-4354-BFCE-5F23C0225040}" dt="2021-07-11T21:14:57.814" v="49" actId="478"/>
          <ac:cxnSpMkLst>
            <pc:docMk/>
            <pc:sldMk cId="4256373139" sldId="638"/>
            <ac:cxnSpMk id="70" creationId="{9C9393A3-9FDF-4667-B222-7DD7E0E17CFB}"/>
          </ac:cxnSpMkLst>
        </pc:cxnChg>
        <pc:cxnChg chg="add mod">
          <ac:chgData name="Christian Morales LL." userId="acd2dd22fbae4b69" providerId="LiveId" clId="{E2201589-DC48-4354-BFCE-5F23C0225040}" dt="2021-07-11T21:29:05.709" v="62"/>
          <ac:cxnSpMkLst>
            <pc:docMk/>
            <pc:sldMk cId="4256373139" sldId="638"/>
            <ac:cxnSpMk id="79" creationId="{2E8DB405-8B1A-4CD0-A431-3A78844B090D}"/>
          </ac:cxnSpMkLst>
        </pc:cxnChg>
        <pc:cxnChg chg="add mod">
          <ac:chgData name="Christian Morales LL." userId="acd2dd22fbae4b69" providerId="LiveId" clId="{E2201589-DC48-4354-BFCE-5F23C0225040}" dt="2021-07-11T21:29:05.709" v="62"/>
          <ac:cxnSpMkLst>
            <pc:docMk/>
            <pc:sldMk cId="4256373139" sldId="638"/>
            <ac:cxnSpMk id="81" creationId="{A39FC9FA-8BC3-44FF-9A89-5E9B148F5E67}"/>
          </ac:cxnSpMkLst>
        </pc:cxnChg>
        <pc:cxnChg chg="add mod">
          <ac:chgData name="Christian Morales LL." userId="acd2dd22fbae4b69" providerId="LiveId" clId="{E2201589-DC48-4354-BFCE-5F23C0225040}" dt="2021-07-11T21:29:05.709" v="62"/>
          <ac:cxnSpMkLst>
            <pc:docMk/>
            <pc:sldMk cId="4256373139" sldId="638"/>
            <ac:cxnSpMk id="83" creationId="{C7F174E3-6C3B-414D-AD9E-64D5555E56B9}"/>
          </ac:cxnSpMkLst>
        </pc:cxnChg>
      </pc:sldChg>
      <pc:sldChg chg="addSp delSp modSp mod">
        <pc:chgData name="Christian Morales LL." userId="acd2dd22fbae4b69" providerId="LiveId" clId="{E2201589-DC48-4354-BFCE-5F23C0225040}" dt="2021-07-11T21:57:30.265" v="84" actId="20577"/>
        <pc:sldMkLst>
          <pc:docMk/>
          <pc:sldMk cId="228211429" sldId="642"/>
        </pc:sldMkLst>
        <pc:spChg chg="mod">
          <ac:chgData name="Christian Morales LL." userId="acd2dd22fbae4b69" providerId="LiveId" clId="{E2201589-DC48-4354-BFCE-5F23C0225040}" dt="2021-07-11T21:57:30.265" v="84" actId="20577"/>
          <ac:spMkLst>
            <pc:docMk/>
            <pc:sldMk cId="228211429" sldId="642"/>
            <ac:spMk id="2" creationId="{BF342F8A-1777-48E9-9698-020D2E6122B6}"/>
          </ac:spMkLst>
        </pc:spChg>
        <pc:spChg chg="del">
          <ac:chgData name="Christian Morales LL." userId="acd2dd22fbae4b69" providerId="LiveId" clId="{E2201589-DC48-4354-BFCE-5F23C0225040}" dt="2021-07-11T21:15:07.730" v="50" actId="478"/>
          <ac:spMkLst>
            <pc:docMk/>
            <pc:sldMk cId="228211429" sldId="642"/>
            <ac:spMk id="5" creationId="{95CAD648-CE6C-49D6-ACBF-C70A5158F78A}"/>
          </ac:spMkLst>
        </pc:spChg>
        <pc:spChg chg="add mod">
          <ac:chgData name="Christian Morales LL." userId="acd2dd22fbae4b69" providerId="LiveId" clId="{E2201589-DC48-4354-BFCE-5F23C0225040}" dt="2021-07-11T21:56:51.144" v="75"/>
          <ac:spMkLst>
            <pc:docMk/>
            <pc:sldMk cId="228211429" sldId="642"/>
            <ac:spMk id="7" creationId="{0BBE6EB1-9183-486F-B68C-4DA42DA9CF29}"/>
          </ac:spMkLst>
        </pc:spChg>
        <pc:picChg chg="del">
          <ac:chgData name="Christian Morales LL." userId="acd2dd22fbae4b69" providerId="LiveId" clId="{E2201589-DC48-4354-BFCE-5F23C0225040}" dt="2021-07-11T21:15:07.730" v="50" actId="478"/>
          <ac:picMkLst>
            <pc:docMk/>
            <pc:sldMk cId="228211429" sldId="642"/>
            <ac:picMk id="6" creationId="{EF922751-5206-4AB7-B1A4-5FC3B8A2F909}"/>
          </ac:picMkLst>
        </pc:picChg>
      </pc:sldChg>
      <pc:sldChg chg="del">
        <pc:chgData name="Christian Morales LL." userId="acd2dd22fbae4b69" providerId="LiveId" clId="{E2201589-DC48-4354-BFCE-5F23C0225040}" dt="2021-07-11T21:03:10.697" v="32" actId="47"/>
        <pc:sldMkLst>
          <pc:docMk/>
          <pc:sldMk cId="2805359091" sldId="1307"/>
        </pc:sldMkLst>
      </pc:sldChg>
      <pc:sldChg chg="del">
        <pc:chgData name="Christian Morales LL." userId="acd2dd22fbae4b69" providerId="LiveId" clId="{E2201589-DC48-4354-BFCE-5F23C0225040}" dt="2021-07-11T21:02:46.163" v="25" actId="47"/>
        <pc:sldMkLst>
          <pc:docMk/>
          <pc:sldMk cId="1977559017" sldId="1308"/>
        </pc:sldMkLst>
      </pc:sldChg>
      <pc:sldChg chg="del">
        <pc:chgData name="Christian Morales LL." userId="acd2dd22fbae4b69" providerId="LiveId" clId="{E2201589-DC48-4354-BFCE-5F23C0225040}" dt="2021-07-11T21:02:48.467" v="26" actId="47"/>
        <pc:sldMkLst>
          <pc:docMk/>
          <pc:sldMk cId="2022704022" sldId="1309"/>
        </pc:sldMkLst>
      </pc:sldChg>
      <pc:sldChg chg="del">
        <pc:chgData name="Christian Morales LL." userId="acd2dd22fbae4b69" providerId="LiveId" clId="{E2201589-DC48-4354-BFCE-5F23C0225040}" dt="2021-07-11T21:02:49.767" v="27" actId="47"/>
        <pc:sldMkLst>
          <pc:docMk/>
          <pc:sldMk cId="3701140044" sldId="1310"/>
        </pc:sldMkLst>
      </pc:sldChg>
      <pc:sldChg chg="del">
        <pc:chgData name="Christian Morales LL." userId="acd2dd22fbae4b69" providerId="LiveId" clId="{E2201589-DC48-4354-BFCE-5F23C0225040}" dt="2021-07-11T21:02:51.898" v="28" actId="47"/>
        <pc:sldMkLst>
          <pc:docMk/>
          <pc:sldMk cId="2324770430" sldId="1311"/>
        </pc:sldMkLst>
      </pc:sldChg>
      <pc:sldChg chg="addSp delSp modSp">
        <pc:chgData name="Christian Morales LL." userId="acd2dd22fbae4b69" providerId="LiveId" clId="{E2201589-DC48-4354-BFCE-5F23C0225040}" dt="2021-07-11T21:06:12.418" v="37"/>
        <pc:sldMkLst>
          <pc:docMk/>
          <pc:sldMk cId="4274844896" sldId="1312"/>
        </pc:sldMkLst>
        <pc:spChg chg="mod">
          <ac:chgData name="Christian Morales LL." userId="acd2dd22fbae4b69" providerId="LiveId" clId="{E2201589-DC48-4354-BFCE-5F23C0225040}" dt="2021-07-11T21:06:12.418" v="37"/>
          <ac:spMkLst>
            <pc:docMk/>
            <pc:sldMk cId="4274844896" sldId="1312"/>
            <ac:spMk id="3" creationId="{1CC83832-4F5A-4897-B0E9-FEFA2D3FCC72}"/>
          </ac:spMkLst>
        </pc:spChg>
        <pc:spChg chg="del">
          <ac:chgData name="Christian Morales LL." userId="acd2dd22fbae4b69" providerId="LiveId" clId="{E2201589-DC48-4354-BFCE-5F23C0225040}" dt="2021-07-11T21:06:00.923" v="35" actId="478"/>
          <ac:spMkLst>
            <pc:docMk/>
            <pc:sldMk cId="4274844896" sldId="1312"/>
            <ac:spMk id="11" creationId="{FDCCE615-BA2D-47E1-BAF3-D1804324F75A}"/>
          </ac:spMkLst>
        </pc:spChg>
        <pc:spChg chg="del">
          <ac:chgData name="Christian Morales LL." userId="acd2dd22fbae4b69" providerId="LiveId" clId="{E2201589-DC48-4354-BFCE-5F23C0225040}" dt="2021-07-11T21:06:00.923" v="35" actId="478"/>
          <ac:spMkLst>
            <pc:docMk/>
            <pc:sldMk cId="4274844896" sldId="1312"/>
            <ac:spMk id="12" creationId="{CA3E9848-327F-492A-85B2-0123B16A83FE}"/>
          </ac:spMkLst>
        </pc:spChg>
        <pc:spChg chg="del">
          <ac:chgData name="Christian Morales LL." userId="acd2dd22fbae4b69" providerId="LiveId" clId="{E2201589-DC48-4354-BFCE-5F23C0225040}" dt="2021-07-11T21:06:00.923" v="35" actId="478"/>
          <ac:spMkLst>
            <pc:docMk/>
            <pc:sldMk cId="4274844896" sldId="1312"/>
            <ac:spMk id="14" creationId="{209F9550-5F9C-463F-BE83-21BA7E0416A6}"/>
          </ac:spMkLst>
        </pc:spChg>
        <pc:spChg chg="del">
          <ac:chgData name="Christian Morales LL." userId="acd2dd22fbae4b69" providerId="LiveId" clId="{E2201589-DC48-4354-BFCE-5F23C0225040}" dt="2021-07-11T21:06:00.923" v="35" actId="478"/>
          <ac:spMkLst>
            <pc:docMk/>
            <pc:sldMk cId="4274844896" sldId="1312"/>
            <ac:spMk id="16" creationId="{E35D4376-B905-4338-9AE3-DFDD2C66EC3B}"/>
          </ac:spMkLst>
        </pc:spChg>
        <pc:spChg chg="del">
          <ac:chgData name="Christian Morales LL." userId="acd2dd22fbae4b69" providerId="LiveId" clId="{E2201589-DC48-4354-BFCE-5F23C0225040}" dt="2021-07-11T21:06:00.923" v="35" actId="478"/>
          <ac:spMkLst>
            <pc:docMk/>
            <pc:sldMk cId="4274844896" sldId="1312"/>
            <ac:spMk id="17" creationId="{2A44964E-09BE-4537-B217-C1D43125BE11}"/>
          </ac:spMkLst>
        </pc:spChg>
        <pc:spChg chg="del">
          <ac:chgData name="Christian Morales LL." userId="acd2dd22fbae4b69" providerId="LiveId" clId="{E2201589-DC48-4354-BFCE-5F23C0225040}" dt="2021-07-11T21:06:00.923" v="35" actId="478"/>
          <ac:spMkLst>
            <pc:docMk/>
            <pc:sldMk cId="4274844896" sldId="1312"/>
            <ac:spMk id="20" creationId="{6EEC7BC0-6B05-43C2-A85D-9F6F02150BAC}"/>
          </ac:spMkLst>
        </pc:spChg>
        <pc:spChg chg="del">
          <ac:chgData name="Christian Morales LL." userId="acd2dd22fbae4b69" providerId="LiveId" clId="{E2201589-DC48-4354-BFCE-5F23C0225040}" dt="2021-07-11T21:06:00.923" v="35" actId="478"/>
          <ac:spMkLst>
            <pc:docMk/>
            <pc:sldMk cId="4274844896" sldId="1312"/>
            <ac:spMk id="22" creationId="{387156E9-5B60-42B1-B315-5436F9136C45}"/>
          </ac:spMkLst>
        </pc:spChg>
        <pc:spChg chg="del">
          <ac:chgData name="Christian Morales LL." userId="acd2dd22fbae4b69" providerId="LiveId" clId="{E2201589-DC48-4354-BFCE-5F23C0225040}" dt="2021-07-11T21:06:00.923" v="35" actId="478"/>
          <ac:spMkLst>
            <pc:docMk/>
            <pc:sldMk cId="4274844896" sldId="1312"/>
            <ac:spMk id="26" creationId="{EDBBE266-0B19-49CE-963D-E1278110C974}"/>
          </ac:spMkLst>
        </pc:spChg>
        <pc:spChg chg="del">
          <ac:chgData name="Christian Morales LL." userId="acd2dd22fbae4b69" providerId="LiveId" clId="{E2201589-DC48-4354-BFCE-5F23C0225040}" dt="2021-07-11T21:06:00.923" v="35" actId="478"/>
          <ac:spMkLst>
            <pc:docMk/>
            <pc:sldMk cId="4274844896" sldId="1312"/>
            <ac:spMk id="27" creationId="{00D36A9C-A7DC-4B81-A03A-B6B5BA0E04A5}"/>
          </ac:spMkLst>
        </pc:spChg>
        <pc:spChg chg="del">
          <ac:chgData name="Christian Morales LL." userId="acd2dd22fbae4b69" providerId="LiveId" clId="{E2201589-DC48-4354-BFCE-5F23C0225040}" dt="2021-07-11T21:06:00.923" v="35" actId="478"/>
          <ac:spMkLst>
            <pc:docMk/>
            <pc:sldMk cId="4274844896" sldId="1312"/>
            <ac:spMk id="28" creationId="{6E5E64FB-D0F7-455F-AD27-9824D8E4C6A4}"/>
          </ac:spMkLst>
        </pc:spChg>
        <pc:spChg chg="del">
          <ac:chgData name="Christian Morales LL." userId="acd2dd22fbae4b69" providerId="LiveId" clId="{E2201589-DC48-4354-BFCE-5F23C0225040}" dt="2021-07-11T21:06:00.923" v="35" actId="478"/>
          <ac:spMkLst>
            <pc:docMk/>
            <pc:sldMk cId="4274844896" sldId="1312"/>
            <ac:spMk id="29" creationId="{999396D7-3E56-49DB-A78F-392866496986}"/>
          </ac:spMkLst>
        </pc:spChg>
        <pc:spChg chg="del">
          <ac:chgData name="Christian Morales LL." userId="acd2dd22fbae4b69" providerId="LiveId" clId="{E2201589-DC48-4354-BFCE-5F23C0225040}" dt="2021-07-11T21:06:00.923" v="35" actId="478"/>
          <ac:spMkLst>
            <pc:docMk/>
            <pc:sldMk cId="4274844896" sldId="1312"/>
            <ac:spMk id="31" creationId="{403311B6-89F7-48F7-BA1A-78084B0E1228}"/>
          </ac:spMkLst>
        </pc:spChg>
        <pc:spChg chg="del">
          <ac:chgData name="Christian Morales LL." userId="acd2dd22fbae4b69" providerId="LiveId" clId="{E2201589-DC48-4354-BFCE-5F23C0225040}" dt="2021-07-11T21:06:00.923" v="35" actId="478"/>
          <ac:spMkLst>
            <pc:docMk/>
            <pc:sldMk cId="4274844896" sldId="1312"/>
            <ac:spMk id="33" creationId="{5266FC57-BEF2-4EC1-8F1F-1E18E78B8839}"/>
          </ac:spMkLst>
        </pc:spChg>
        <pc:spChg chg="add mod">
          <ac:chgData name="Christian Morales LL." userId="acd2dd22fbae4b69" providerId="LiveId" clId="{E2201589-DC48-4354-BFCE-5F23C0225040}" dt="2021-07-11T21:06:01.551" v="36"/>
          <ac:spMkLst>
            <pc:docMk/>
            <pc:sldMk cId="4274844896" sldId="1312"/>
            <ac:spMk id="41" creationId="{8E7BBECC-57A5-4919-BD23-B78C4766E459}"/>
          </ac:spMkLst>
        </pc:spChg>
        <pc:spChg chg="add mod">
          <ac:chgData name="Christian Morales LL." userId="acd2dd22fbae4b69" providerId="LiveId" clId="{E2201589-DC48-4354-BFCE-5F23C0225040}" dt="2021-07-11T21:06:01.551" v="36"/>
          <ac:spMkLst>
            <pc:docMk/>
            <pc:sldMk cId="4274844896" sldId="1312"/>
            <ac:spMk id="42" creationId="{716764BA-EC5D-40E8-AB4B-D6D83EBC5073}"/>
          </ac:spMkLst>
        </pc:spChg>
        <pc:spChg chg="add mod">
          <ac:chgData name="Christian Morales LL." userId="acd2dd22fbae4b69" providerId="LiveId" clId="{E2201589-DC48-4354-BFCE-5F23C0225040}" dt="2021-07-11T21:06:01.551" v="36"/>
          <ac:spMkLst>
            <pc:docMk/>
            <pc:sldMk cId="4274844896" sldId="1312"/>
            <ac:spMk id="43" creationId="{B5447493-659E-48DC-BF74-D5A7B10C3A78}"/>
          </ac:spMkLst>
        </pc:spChg>
        <pc:spChg chg="add mod">
          <ac:chgData name="Christian Morales LL." userId="acd2dd22fbae4b69" providerId="LiveId" clId="{E2201589-DC48-4354-BFCE-5F23C0225040}" dt="2021-07-11T21:06:01.551" v="36"/>
          <ac:spMkLst>
            <pc:docMk/>
            <pc:sldMk cId="4274844896" sldId="1312"/>
            <ac:spMk id="45" creationId="{6A1EA5F3-8343-4DB6-A22A-03F7D587E67A}"/>
          </ac:spMkLst>
        </pc:spChg>
        <pc:spChg chg="add mod">
          <ac:chgData name="Christian Morales LL." userId="acd2dd22fbae4b69" providerId="LiveId" clId="{E2201589-DC48-4354-BFCE-5F23C0225040}" dt="2021-07-11T21:06:01.551" v="36"/>
          <ac:spMkLst>
            <pc:docMk/>
            <pc:sldMk cId="4274844896" sldId="1312"/>
            <ac:spMk id="47" creationId="{888003B0-F4F1-486A-97A0-DC131F1364BE}"/>
          </ac:spMkLst>
        </pc:spChg>
        <pc:spChg chg="add mod">
          <ac:chgData name="Christian Morales LL." userId="acd2dd22fbae4b69" providerId="LiveId" clId="{E2201589-DC48-4354-BFCE-5F23C0225040}" dt="2021-07-11T21:06:01.551" v="36"/>
          <ac:spMkLst>
            <pc:docMk/>
            <pc:sldMk cId="4274844896" sldId="1312"/>
            <ac:spMk id="48" creationId="{7931CD8B-950F-45FC-AE96-94E5F4DF7C0A}"/>
          </ac:spMkLst>
        </pc:spChg>
        <pc:spChg chg="add mod">
          <ac:chgData name="Christian Morales LL." userId="acd2dd22fbae4b69" providerId="LiveId" clId="{E2201589-DC48-4354-BFCE-5F23C0225040}" dt="2021-07-11T21:06:01.551" v="36"/>
          <ac:spMkLst>
            <pc:docMk/>
            <pc:sldMk cId="4274844896" sldId="1312"/>
            <ac:spMk id="50" creationId="{40E783B9-FFDE-4475-B8E1-5F8595409D36}"/>
          </ac:spMkLst>
        </pc:spChg>
        <pc:spChg chg="add mod">
          <ac:chgData name="Christian Morales LL." userId="acd2dd22fbae4b69" providerId="LiveId" clId="{E2201589-DC48-4354-BFCE-5F23C0225040}" dt="2021-07-11T21:06:01.551" v="36"/>
          <ac:spMkLst>
            <pc:docMk/>
            <pc:sldMk cId="4274844896" sldId="1312"/>
            <ac:spMk id="51" creationId="{F4CC44A9-0139-48CA-8027-391C8899C783}"/>
          </ac:spMkLst>
        </pc:spChg>
        <pc:spChg chg="add mod">
          <ac:chgData name="Christian Morales LL." userId="acd2dd22fbae4b69" providerId="LiveId" clId="{E2201589-DC48-4354-BFCE-5F23C0225040}" dt="2021-07-11T21:06:01.551" v="36"/>
          <ac:spMkLst>
            <pc:docMk/>
            <pc:sldMk cId="4274844896" sldId="1312"/>
            <ac:spMk id="54" creationId="{BD5D4955-D54E-405F-B766-B209D6A738C1}"/>
          </ac:spMkLst>
        </pc:spChg>
        <pc:spChg chg="add mod">
          <ac:chgData name="Christian Morales LL." userId="acd2dd22fbae4b69" providerId="LiveId" clId="{E2201589-DC48-4354-BFCE-5F23C0225040}" dt="2021-07-11T21:06:01.551" v="36"/>
          <ac:spMkLst>
            <pc:docMk/>
            <pc:sldMk cId="4274844896" sldId="1312"/>
            <ac:spMk id="56" creationId="{F612374C-BBC6-4C17-944E-D7E13039E53B}"/>
          </ac:spMkLst>
        </pc:spChg>
        <pc:spChg chg="add mod">
          <ac:chgData name="Christian Morales LL." userId="acd2dd22fbae4b69" providerId="LiveId" clId="{E2201589-DC48-4354-BFCE-5F23C0225040}" dt="2021-07-11T21:06:01.551" v="36"/>
          <ac:spMkLst>
            <pc:docMk/>
            <pc:sldMk cId="4274844896" sldId="1312"/>
            <ac:spMk id="58" creationId="{8BC5FEFE-8335-480E-A215-6B3ABB29B0AF}"/>
          </ac:spMkLst>
        </pc:spChg>
        <pc:spChg chg="add mod">
          <ac:chgData name="Christian Morales LL." userId="acd2dd22fbae4b69" providerId="LiveId" clId="{E2201589-DC48-4354-BFCE-5F23C0225040}" dt="2021-07-11T21:06:01.551" v="36"/>
          <ac:spMkLst>
            <pc:docMk/>
            <pc:sldMk cId="4274844896" sldId="1312"/>
            <ac:spMk id="60" creationId="{A5098050-4F02-4545-95A0-EFC5D4FE4342}"/>
          </ac:spMkLst>
        </pc:spChg>
        <pc:picChg chg="del">
          <ac:chgData name="Christian Morales LL." userId="acd2dd22fbae4b69" providerId="LiveId" clId="{E2201589-DC48-4354-BFCE-5F23C0225040}" dt="2021-07-11T21:06:00.923" v="35" actId="478"/>
          <ac:picMkLst>
            <pc:docMk/>
            <pc:sldMk cId="4274844896" sldId="1312"/>
            <ac:picMk id="10" creationId="{E09BA465-5D22-48ED-BFFF-215B0ADA6F16}"/>
          </ac:picMkLst>
        </pc:picChg>
        <pc:picChg chg="del">
          <ac:chgData name="Christian Morales LL." userId="acd2dd22fbae4b69" providerId="LiveId" clId="{E2201589-DC48-4354-BFCE-5F23C0225040}" dt="2021-07-11T21:06:00.923" v="35" actId="478"/>
          <ac:picMkLst>
            <pc:docMk/>
            <pc:sldMk cId="4274844896" sldId="1312"/>
            <ac:picMk id="13" creationId="{BF512467-E5F5-4777-817B-16C9CB8BC2F4}"/>
          </ac:picMkLst>
        </pc:picChg>
        <pc:picChg chg="del">
          <ac:chgData name="Christian Morales LL." userId="acd2dd22fbae4b69" providerId="LiveId" clId="{E2201589-DC48-4354-BFCE-5F23C0225040}" dt="2021-07-11T21:06:00.923" v="35" actId="478"/>
          <ac:picMkLst>
            <pc:docMk/>
            <pc:sldMk cId="4274844896" sldId="1312"/>
            <ac:picMk id="15" creationId="{7C499173-72A9-4346-8BC6-986B4A5A1124}"/>
          </ac:picMkLst>
        </pc:picChg>
        <pc:picChg chg="del">
          <ac:chgData name="Christian Morales LL." userId="acd2dd22fbae4b69" providerId="LiveId" clId="{E2201589-DC48-4354-BFCE-5F23C0225040}" dt="2021-07-11T21:06:00.923" v="35" actId="478"/>
          <ac:picMkLst>
            <pc:docMk/>
            <pc:sldMk cId="4274844896" sldId="1312"/>
            <ac:picMk id="18" creationId="{A9EF3553-CAE7-4391-8A85-2DC26D292D3A}"/>
          </ac:picMkLst>
        </pc:picChg>
        <pc:picChg chg="del">
          <ac:chgData name="Christian Morales LL." userId="acd2dd22fbae4b69" providerId="LiveId" clId="{E2201589-DC48-4354-BFCE-5F23C0225040}" dt="2021-07-11T21:06:00.923" v="35" actId="478"/>
          <ac:picMkLst>
            <pc:docMk/>
            <pc:sldMk cId="4274844896" sldId="1312"/>
            <ac:picMk id="19" creationId="{D014BF0D-A53C-4DBD-8B94-1DBD741F209F}"/>
          </ac:picMkLst>
        </pc:picChg>
        <pc:picChg chg="del">
          <ac:chgData name="Christian Morales LL." userId="acd2dd22fbae4b69" providerId="LiveId" clId="{E2201589-DC48-4354-BFCE-5F23C0225040}" dt="2021-07-11T21:06:00.923" v="35" actId="478"/>
          <ac:picMkLst>
            <pc:docMk/>
            <pc:sldMk cId="4274844896" sldId="1312"/>
            <ac:picMk id="21" creationId="{6ADA95DA-DAC0-4797-9BE5-DD9A0F1A3300}"/>
          </ac:picMkLst>
        </pc:picChg>
        <pc:picChg chg="del">
          <ac:chgData name="Christian Morales LL." userId="acd2dd22fbae4b69" providerId="LiveId" clId="{E2201589-DC48-4354-BFCE-5F23C0225040}" dt="2021-07-11T21:06:00.923" v="35" actId="478"/>
          <ac:picMkLst>
            <pc:docMk/>
            <pc:sldMk cId="4274844896" sldId="1312"/>
            <ac:picMk id="30" creationId="{EAC1A0B7-2D62-4C2D-9C07-F5F29850772F}"/>
          </ac:picMkLst>
        </pc:picChg>
        <pc:picChg chg="del">
          <ac:chgData name="Christian Morales LL." userId="acd2dd22fbae4b69" providerId="LiveId" clId="{E2201589-DC48-4354-BFCE-5F23C0225040}" dt="2021-07-11T21:06:00.923" v="35" actId="478"/>
          <ac:picMkLst>
            <pc:docMk/>
            <pc:sldMk cId="4274844896" sldId="1312"/>
            <ac:picMk id="32" creationId="{B74B0CA8-4F36-4E98-BAF2-E42E01167E34}"/>
          </ac:picMkLst>
        </pc:picChg>
        <pc:picChg chg="del">
          <ac:chgData name="Christian Morales LL." userId="acd2dd22fbae4b69" providerId="LiveId" clId="{E2201589-DC48-4354-BFCE-5F23C0225040}" dt="2021-07-11T21:06:00.923" v="35" actId="478"/>
          <ac:picMkLst>
            <pc:docMk/>
            <pc:sldMk cId="4274844896" sldId="1312"/>
            <ac:picMk id="35" creationId="{F9A1C347-DCAC-419A-A678-72268390A10A}"/>
          </ac:picMkLst>
        </pc:picChg>
        <pc:picChg chg="del">
          <ac:chgData name="Christian Morales LL." userId="acd2dd22fbae4b69" providerId="LiveId" clId="{E2201589-DC48-4354-BFCE-5F23C0225040}" dt="2021-07-11T21:06:00.923" v="35" actId="478"/>
          <ac:picMkLst>
            <pc:docMk/>
            <pc:sldMk cId="4274844896" sldId="1312"/>
            <ac:picMk id="36" creationId="{C684AE12-5AE6-4E19-BEED-F621E0402105}"/>
          </ac:picMkLst>
        </pc:picChg>
        <pc:picChg chg="del">
          <ac:chgData name="Christian Morales LL." userId="acd2dd22fbae4b69" providerId="LiveId" clId="{E2201589-DC48-4354-BFCE-5F23C0225040}" dt="2021-07-11T21:06:00.923" v="35" actId="478"/>
          <ac:picMkLst>
            <pc:docMk/>
            <pc:sldMk cId="4274844896" sldId="1312"/>
            <ac:picMk id="37" creationId="{AB91A806-CB59-4C5B-9A9C-C87CEB133828}"/>
          </ac:picMkLst>
        </pc:picChg>
        <pc:picChg chg="del">
          <ac:chgData name="Christian Morales LL." userId="acd2dd22fbae4b69" providerId="LiveId" clId="{E2201589-DC48-4354-BFCE-5F23C0225040}" dt="2021-07-11T21:06:00.923" v="35" actId="478"/>
          <ac:picMkLst>
            <pc:docMk/>
            <pc:sldMk cId="4274844896" sldId="1312"/>
            <ac:picMk id="38" creationId="{B1D624E0-3B53-47EB-B29F-12CF708E2EF3}"/>
          </ac:picMkLst>
        </pc:picChg>
        <pc:picChg chg="add mod">
          <ac:chgData name="Christian Morales LL." userId="acd2dd22fbae4b69" providerId="LiveId" clId="{E2201589-DC48-4354-BFCE-5F23C0225040}" dt="2021-07-11T21:06:01.551" v="36"/>
          <ac:picMkLst>
            <pc:docMk/>
            <pc:sldMk cId="4274844896" sldId="1312"/>
            <ac:picMk id="39" creationId="{8728E244-2BC5-459A-AD51-491E2B0F3D6B}"/>
          </ac:picMkLst>
        </pc:picChg>
        <pc:picChg chg="add mod">
          <ac:chgData name="Christian Morales LL." userId="acd2dd22fbae4b69" providerId="LiveId" clId="{E2201589-DC48-4354-BFCE-5F23C0225040}" dt="2021-07-11T21:06:01.551" v="36"/>
          <ac:picMkLst>
            <pc:docMk/>
            <pc:sldMk cId="4274844896" sldId="1312"/>
            <ac:picMk id="40" creationId="{E3ED8AE7-7F1A-4BB8-B9CD-56D5A52CC71E}"/>
          </ac:picMkLst>
        </pc:picChg>
        <pc:picChg chg="add mod">
          <ac:chgData name="Christian Morales LL." userId="acd2dd22fbae4b69" providerId="LiveId" clId="{E2201589-DC48-4354-BFCE-5F23C0225040}" dt="2021-07-11T21:06:01.551" v="36"/>
          <ac:picMkLst>
            <pc:docMk/>
            <pc:sldMk cId="4274844896" sldId="1312"/>
            <ac:picMk id="44" creationId="{511B9959-0D80-4B16-97F4-EC08E111B9E2}"/>
          </ac:picMkLst>
        </pc:picChg>
        <pc:picChg chg="add mod">
          <ac:chgData name="Christian Morales LL." userId="acd2dd22fbae4b69" providerId="LiveId" clId="{E2201589-DC48-4354-BFCE-5F23C0225040}" dt="2021-07-11T21:06:01.551" v="36"/>
          <ac:picMkLst>
            <pc:docMk/>
            <pc:sldMk cId="4274844896" sldId="1312"/>
            <ac:picMk id="46" creationId="{CD4B79E7-4EC9-4EA7-A795-4D10BCB91588}"/>
          </ac:picMkLst>
        </pc:picChg>
        <pc:picChg chg="add mod">
          <ac:chgData name="Christian Morales LL." userId="acd2dd22fbae4b69" providerId="LiveId" clId="{E2201589-DC48-4354-BFCE-5F23C0225040}" dt="2021-07-11T21:06:01.551" v="36"/>
          <ac:picMkLst>
            <pc:docMk/>
            <pc:sldMk cId="4274844896" sldId="1312"/>
            <ac:picMk id="49" creationId="{9021E897-EB08-45D9-A11C-197FCD251DCC}"/>
          </ac:picMkLst>
        </pc:picChg>
        <pc:picChg chg="add mod">
          <ac:chgData name="Christian Morales LL." userId="acd2dd22fbae4b69" providerId="LiveId" clId="{E2201589-DC48-4354-BFCE-5F23C0225040}" dt="2021-07-11T21:06:01.551" v="36"/>
          <ac:picMkLst>
            <pc:docMk/>
            <pc:sldMk cId="4274844896" sldId="1312"/>
            <ac:picMk id="52" creationId="{34AD17F7-3038-4066-8E58-F48041A69E8C}"/>
          </ac:picMkLst>
        </pc:picChg>
        <pc:picChg chg="add mod">
          <ac:chgData name="Christian Morales LL." userId="acd2dd22fbae4b69" providerId="LiveId" clId="{E2201589-DC48-4354-BFCE-5F23C0225040}" dt="2021-07-11T21:06:01.551" v="36"/>
          <ac:picMkLst>
            <pc:docMk/>
            <pc:sldMk cId="4274844896" sldId="1312"/>
            <ac:picMk id="53" creationId="{6334561B-C284-44CA-BD34-028CF9706C6E}"/>
          </ac:picMkLst>
        </pc:picChg>
        <pc:picChg chg="add mod">
          <ac:chgData name="Christian Morales LL." userId="acd2dd22fbae4b69" providerId="LiveId" clId="{E2201589-DC48-4354-BFCE-5F23C0225040}" dt="2021-07-11T21:06:01.551" v="36"/>
          <ac:picMkLst>
            <pc:docMk/>
            <pc:sldMk cId="4274844896" sldId="1312"/>
            <ac:picMk id="55" creationId="{1DB5BF57-07FA-4AE8-B8E1-F6E3A1E917F6}"/>
          </ac:picMkLst>
        </pc:picChg>
        <pc:picChg chg="add mod">
          <ac:chgData name="Christian Morales LL." userId="acd2dd22fbae4b69" providerId="LiveId" clId="{E2201589-DC48-4354-BFCE-5F23C0225040}" dt="2021-07-11T21:06:01.551" v="36"/>
          <ac:picMkLst>
            <pc:docMk/>
            <pc:sldMk cId="4274844896" sldId="1312"/>
            <ac:picMk id="57" creationId="{95F2A7A8-C235-4213-BD2C-C3EBC8E9E3C2}"/>
          </ac:picMkLst>
        </pc:picChg>
        <pc:picChg chg="add mod">
          <ac:chgData name="Christian Morales LL." userId="acd2dd22fbae4b69" providerId="LiveId" clId="{E2201589-DC48-4354-BFCE-5F23C0225040}" dt="2021-07-11T21:06:01.551" v="36"/>
          <ac:picMkLst>
            <pc:docMk/>
            <pc:sldMk cId="4274844896" sldId="1312"/>
            <ac:picMk id="59" creationId="{9F3CDDD2-A6FA-46F5-A909-E101646E91E7}"/>
          </ac:picMkLst>
        </pc:picChg>
        <pc:cxnChg chg="del">
          <ac:chgData name="Christian Morales LL." userId="acd2dd22fbae4b69" providerId="LiveId" clId="{E2201589-DC48-4354-BFCE-5F23C0225040}" dt="2021-07-11T21:06:00.923" v="35" actId="478"/>
          <ac:cxnSpMkLst>
            <pc:docMk/>
            <pc:sldMk cId="4274844896" sldId="1312"/>
            <ac:cxnSpMk id="23" creationId="{C7384538-D7F5-47E3-A93B-FCEB395E0EA7}"/>
          </ac:cxnSpMkLst>
        </pc:cxnChg>
        <pc:cxnChg chg="del">
          <ac:chgData name="Christian Morales LL." userId="acd2dd22fbae4b69" providerId="LiveId" clId="{E2201589-DC48-4354-BFCE-5F23C0225040}" dt="2021-07-11T21:06:00.923" v="35" actId="478"/>
          <ac:cxnSpMkLst>
            <pc:docMk/>
            <pc:sldMk cId="4274844896" sldId="1312"/>
            <ac:cxnSpMk id="24" creationId="{F8E6CC8D-327E-4B4E-8E8B-4B3950D1BB1F}"/>
          </ac:cxnSpMkLst>
        </pc:cxnChg>
        <pc:cxnChg chg="del">
          <ac:chgData name="Christian Morales LL." userId="acd2dd22fbae4b69" providerId="LiveId" clId="{E2201589-DC48-4354-BFCE-5F23C0225040}" dt="2021-07-11T21:06:00.923" v="35" actId="478"/>
          <ac:cxnSpMkLst>
            <pc:docMk/>
            <pc:sldMk cId="4274844896" sldId="1312"/>
            <ac:cxnSpMk id="25" creationId="{9696C8AB-01FE-4994-A3E8-C2B0A132599D}"/>
          </ac:cxnSpMkLst>
        </pc:cxnChg>
        <pc:cxnChg chg="del">
          <ac:chgData name="Christian Morales LL." userId="acd2dd22fbae4b69" providerId="LiveId" clId="{E2201589-DC48-4354-BFCE-5F23C0225040}" dt="2021-07-11T21:06:00.923" v="35" actId="478"/>
          <ac:cxnSpMkLst>
            <pc:docMk/>
            <pc:sldMk cId="4274844896" sldId="1312"/>
            <ac:cxnSpMk id="34" creationId="{CDD341C1-DF1F-4CEC-A3D1-9CDF0C51490D}"/>
          </ac:cxnSpMkLst>
        </pc:cxnChg>
      </pc:sldChg>
      <pc:sldChg chg="addSp delSp modSp mod">
        <pc:chgData name="Christian Morales LL." userId="acd2dd22fbae4b69" providerId="LiveId" clId="{E2201589-DC48-4354-BFCE-5F23C0225040}" dt="2021-07-11T21:20:26.420" v="60"/>
        <pc:sldMkLst>
          <pc:docMk/>
          <pc:sldMk cId="584002801" sldId="1313"/>
        </pc:sldMkLst>
        <pc:spChg chg="mod">
          <ac:chgData name="Christian Morales LL." userId="acd2dd22fbae4b69" providerId="LiveId" clId="{E2201589-DC48-4354-BFCE-5F23C0225040}" dt="2021-07-11T21:14:34.004" v="47" actId="20577"/>
          <ac:spMkLst>
            <pc:docMk/>
            <pc:sldMk cId="584002801" sldId="1313"/>
            <ac:spMk id="2" creationId="{910D8F70-C2F9-483C-A77F-0746885D1DE7}"/>
          </ac:spMkLst>
        </pc:spChg>
        <pc:spChg chg="add mod">
          <ac:chgData name="Christian Morales LL." userId="acd2dd22fbae4b69" providerId="LiveId" clId="{E2201589-DC48-4354-BFCE-5F23C0225040}" dt="2021-07-11T21:20:26.420" v="60"/>
          <ac:spMkLst>
            <pc:docMk/>
            <pc:sldMk cId="584002801" sldId="1313"/>
            <ac:spMk id="9" creationId="{FC6A714D-6CD7-414C-BD09-8FA114376BE2}"/>
          </ac:spMkLst>
        </pc:spChg>
        <pc:spChg chg="add mod">
          <ac:chgData name="Christian Morales LL." userId="acd2dd22fbae4b69" providerId="LiveId" clId="{E2201589-DC48-4354-BFCE-5F23C0225040}" dt="2021-07-11T21:20:26.420" v="60"/>
          <ac:spMkLst>
            <pc:docMk/>
            <pc:sldMk cId="584002801" sldId="1313"/>
            <ac:spMk id="10" creationId="{C1ED590B-FA08-4B45-80BC-9142EB21E4E4}"/>
          </ac:spMkLst>
        </pc:spChg>
        <pc:spChg chg="add mod">
          <ac:chgData name="Christian Morales LL." userId="acd2dd22fbae4b69" providerId="LiveId" clId="{E2201589-DC48-4354-BFCE-5F23C0225040}" dt="2021-07-11T21:20:26.420" v="60"/>
          <ac:spMkLst>
            <pc:docMk/>
            <pc:sldMk cId="584002801" sldId="1313"/>
            <ac:spMk id="11" creationId="{D436B4A9-2796-4A54-AD6B-783887323BAB}"/>
          </ac:spMkLst>
        </pc:spChg>
        <pc:grpChg chg="del">
          <ac:chgData name="Christian Morales LL." userId="acd2dd22fbae4b69" providerId="LiveId" clId="{E2201589-DC48-4354-BFCE-5F23C0225040}" dt="2021-07-11T21:14:40.924" v="48" actId="478"/>
          <ac:grpSpMkLst>
            <pc:docMk/>
            <pc:sldMk cId="584002801" sldId="1313"/>
            <ac:grpSpMk id="5" creationId="{FD43AB07-E66D-46F1-86B9-37CBFAA436D2}"/>
          </ac:grpSpMkLst>
        </pc:grpChg>
      </pc:sldChg>
      <pc:sldChg chg="del">
        <pc:chgData name="Christian Morales LL." userId="acd2dd22fbae4b69" providerId="LiveId" clId="{E2201589-DC48-4354-BFCE-5F23C0225040}" dt="2021-07-11T21:15:17.692" v="51" actId="47"/>
        <pc:sldMkLst>
          <pc:docMk/>
          <pc:sldMk cId="1790109029" sldId="1314"/>
        </pc:sldMkLst>
      </pc:sldChg>
      <pc:sldChg chg="addSp modSp add mod">
        <pc:chgData name="Christian Morales LL." userId="acd2dd22fbae4b69" providerId="LiveId" clId="{E2201589-DC48-4354-BFCE-5F23C0225040}" dt="2021-07-11T22:04:09.645" v="90" actId="27636"/>
        <pc:sldMkLst>
          <pc:docMk/>
          <pc:sldMk cId="2060823219" sldId="1314"/>
        </pc:sldMkLst>
        <pc:spChg chg="mod">
          <ac:chgData name="Christian Morales LL." userId="acd2dd22fbae4b69" providerId="LiveId" clId="{E2201589-DC48-4354-BFCE-5F23C0225040}" dt="2021-07-11T22:04:09.645" v="90" actId="27636"/>
          <ac:spMkLst>
            <pc:docMk/>
            <pc:sldMk cId="2060823219" sldId="1314"/>
            <ac:spMk id="2" creationId="{910D8F70-C2F9-483C-A77F-0746885D1DE7}"/>
          </ac:spMkLst>
        </pc:spChg>
        <pc:spChg chg="add mod">
          <ac:chgData name="Christian Morales LL." userId="acd2dd22fbae4b69" providerId="LiveId" clId="{E2201589-DC48-4354-BFCE-5F23C0225040}" dt="2021-07-11T21:27:39.142" v="61"/>
          <ac:spMkLst>
            <pc:docMk/>
            <pc:sldMk cId="2060823219" sldId="1314"/>
            <ac:spMk id="6" creationId="{C6AC77D2-02E5-4257-88F5-5878E3D64AC7}"/>
          </ac:spMkLst>
        </pc:spChg>
        <pc:spChg chg="add mod">
          <ac:chgData name="Christian Morales LL." userId="acd2dd22fbae4b69" providerId="LiveId" clId="{E2201589-DC48-4354-BFCE-5F23C0225040}" dt="2021-07-11T21:27:39.142" v="61"/>
          <ac:spMkLst>
            <pc:docMk/>
            <pc:sldMk cId="2060823219" sldId="1314"/>
            <ac:spMk id="7" creationId="{76C84008-196B-4F65-A78D-589AA9F31868}"/>
          </ac:spMkLst>
        </pc:spChg>
        <pc:spChg chg="add mod">
          <ac:chgData name="Christian Morales LL." userId="acd2dd22fbae4b69" providerId="LiveId" clId="{E2201589-DC48-4354-BFCE-5F23C0225040}" dt="2021-07-11T21:27:39.142" v="61"/>
          <ac:spMkLst>
            <pc:docMk/>
            <pc:sldMk cId="2060823219" sldId="1314"/>
            <ac:spMk id="8" creationId="{D6C64A2B-CE29-49E2-9307-E110622DE9C3}"/>
          </ac:spMkLst>
        </pc:spChg>
        <pc:spChg chg="add mod">
          <ac:chgData name="Christian Morales LL." userId="acd2dd22fbae4b69" providerId="LiveId" clId="{E2201589-DC48-4354-BFCE-5F23C0225040}" dt="2021-07-11T21:27:39.142" v="61"/>
          <ac:spMkLst>
            <pc:docMk/>
            <pc:sldMk cId="2060823219" sldId="1314"/>
            <ac:spMk id="10" creationId="{227BD233-C48A-4809-BAD7-EE1F99DEBB08}"/>
          </ac:spMkLst>
        </pc:spChg>
        <pc:spChg chg="add mod">
          <ac:chgData name="Christian Morales LL." userId="acd2dd22fbae4b69" providerId="LiveId" clId="{E2201589-DC48-4354-BFCE-5F23C0225040}" dt="2021-07-11T21:27:39.142" v="61"/>
          <ac:spMkLst>
            <pc:docMk/>
            <pc:sldMk cId="2060823219" sldId="1314"/>
            <ac:spMk id="12" creationId="{734E194E-ABF0-42C8-A947-26F8528CF821}"/>
          </ac:spMkLst>
        </pc:spChg>
        <pc:spChg chg="add mod">
          <ac:chgData name="Christian Morales LL." userId="acd2dd22fbae4b69" providerId="LiveId" clId="{E2201589-DC48-4354-BFCE-5F23C0225040}" dt="2021-07-11T21:27:39.142" v="61"/>
          <ac:spMkLst>
            <pc:docMk/>
            <pc:sldMk cId="2060823219" sldId="1314"/>
            <ac:spMk id="13" creationId="{F31E4C41-CC60-472A-9C5B-A113C664A70A}"/>
          </ac:spMkLst>
        </pc:spChg>
        <pc:spChg chg="add mod">
          <ac:chgData name="Christian Morales LL." userId="acd2dd22fbae4b69" providerId="LiveId" clId="{E2201589-DC48-4354-BFCE-5F23C0225040}" dt="2021-07-11T21:27:39.142" v="61"/>
          <ac:spMkLst>
            <pc:docMk/>
            <pc:sldMk cId="2060823219" sldId="1314"/>
            <ac:spMk id="14" creationId="{E7850E76-929A-40E0-95C4-A583832B4D59}"/>
          </ac:spMkLst>
        </pc:spChg>
        <pc:spChg chg="add mod">
          <ac:chgData name="Christian Morales LL." userId="acd2dd22fbae4b69" providerId="LiveId" clId="{E2201589-DC48-4354-BFCE-5F23C0225040}" dt="2021-07-11T21:27:39.142" v="61"/>
          <ac:spMkLst>
            <pc:docMk/>
            <pc:sldMk cId="2060823219" sldId="1314"/>
            <ac:spMk id="15" creationId="{B1219408-3A02-4739-9A97-0E94E9FFB1A3}"/>
          </ac:spMkLst>
        </pc:spChg>
        <pc:spChg chg="add mod">
          <ac:chgData name="Christian Morales LL." userId="acd2dd22fbae4b69" providerId="LiveId" clId="{E2201589-DC48-4354-BFCE-5F23C0225040}" dt="2021-07-11T21:27:39.142" v="61"/>
          <ac:spMkLst>
            <pc:docMk/>
            <pc:sldMk cId="2060823219" sldId="1314"/>
            <ac:spMk id="17" creationId="{0FAFA089-8A85-41A8-A0E7-30FF7208ED1A}"/>
          </ac:spMkLst>
        </pc:spChg>
        <pc:spChg chg="add mod">
          <ac:chgData name="Christian Morales LL." userId="acd2dd22fbae4b69" providerId="LiveId" clId="{E2201589-DC48-4354-BFCE-5F23C0225040}" dt="2021-07-11T21:27:39.142" v="61"/>
          <ac:spMkLst>
            <pc:docMk/>
            <pc:sldMk cId="2060823219" sldId="1314"/>
            <ac:spMk id="19" creationId="{10D5D256-865D-4AEE-BB92-CB1CDDD2AF60}"/>
          </ac:spMkLst>
        </pc:spChg>
        <pc:spChg chg="add mod">
          <ac:chgData name="Christian Morales LL." userId="acd2dd22fbae4b69" providerId="LiveId" clId="{E2201589-DC48-4354-BFCE-5F23C0225040}" dt="2021-07-11T21:27:39.142" v="61"/>
          <ac:spMkLst>
            <pc:docMk/>
            <pc:sldMk cId="2060823219" sldId="1314"/>
            <ac:spMk id="21" creationId="{AAA82B21-FAF7-4721-9085-22E6BFA40C2B}"/>
          </ac:spMkLst>
        </pc:spChg>
        <pc:spChg chg="add mod">
          <ac:chgData name="Christian Morales LL." userId="acd2dd22fbae4b69" providerId="LiveId" clId="{E2201589-DC48-4354-BFCE-5F23C0225040}" dt="2021-07-11T21:27:39.142" v="61"/>
          <ac:spMkLst>
            <pc:docMk/>
            <pc:sldMk cId="2060823219" sldId="1314"/>
            <ac:spMk id="23" creationId="{61B5CFB9-7E6B-4352-BA5E-8A1A81F00242}"/>
          </ac:spMkLst>
        </pc:spChg>
        <pc:spChg chg="add mod">
          <ac:chgData name="Christian Morales LL." userId="acd2dd22fbae4b69" providerId="LiveId" clId="{E2201589-DC48-4354-BFCE-5F23C0225040}" dt="2021-07-11T21:27:39.142" v="61"/>
          <ac:spMkLst>
            <pc:docMk/>
            <pc:sldMk cId="2060823219" sldId="1314"/>
            <ac:spMk id="25" creationId="{8728ADA0-9667-474F-8719-5DDD6BF9696C}"/>
          </ac:spMkLst>
        </pc:spChg>
        <pc:spChg chg="add mod">
          <ac:chgData name="Christian Morales LL." userId="acd2dd22fbae4b69" providerId="LiveId" clId="{E2201589-DC48-4354-BFCE-5F23C0225040}" dt="2021-07-11T21:27:39.142" v="61"/>
          <ac:spMkLst>
            <pc:docMk/>
            <pc:sldMk cId="2060823219" sldId="1314"/>
            <ac:spMk id="27" creationId="{F577397D-C5BB-4428-9C07-5D6343C5C539}"/>
          </ac:spMkLst>
        </pc:spChg>
        <pc:spChg chg="add mod">
          <ac:chgData name="Christian Morales LL." userId="acd2dd22fbae4b69" providerId="LiveId" clId="{E2201589-DC48-4354-BFCE-5F23C0225040}" dt="2021-07-11T21:27:39.142" v="61"/>
          <ac:spMkLst>
            <pc:docMk/>
            <pc:sldMk cId="2060823219" sldId="1314"/>
            <ac:spMk id="28" creationId="{94852B1C-CFCC-4260-9C7D-9ECB9BD5F440}"/>
          </ac:spMkLst>
        </pc:spChg>
        <pc:spChg chg="add mod">
          <ac:chgData name="Christian Morales LL." userId="acd2dd22fbae4b69" providerId="LiveId" clId="{E2201589-DC48-4354-BFCE-5F23C0225040}" dt="2021-07-11T21:27:39.142" v="61"/>
          <ac:spMkLst>
            <pc:docMk/>
            <pc:sldMk cId="2060823219" sldId="1314"/>
            <ac:spMk id="31" creationId="{3A390465-4655-472F-9382-C8E58D26A282}"/>
          </ac:spMkLst>
        </pc:spChg>
        <pc:spChg chg="add mod">
          <ac:chgData name="Christian Morales LL." userId="acd2dd22fbae4b69" providerId="LiveId" clId="{E2201589-DC48-4354-BFCE-5F23C0225040}" dt="2021-07-11T21:27:39.142" v="61"/>
          <ac:spMkLst>
            <pc:docMk/>
            <pc:sldMk cId="2060823219" sldId="1314"/>
            <ac:spMk id="34" creationId="{05F18D3A-7ABF-4569-8039-F24B35716B89}"/>
          </ac:spMkLst>
        </pc:spChg>
        <pc:spChg chg="add mod">
          <ac:chgData name="Christian Morales LL." userId="acd2dd22fbae4b69" providerId="LiveId" clId="{E2201589-DC48-4354-BFCE-5F23C0225040}" dt="2021-07-11T21:27:39.142" v="61"/>
          <ac:spMkLst>
            <pc:docMk/>
            <pc:sldMk cId="2060823219" sldId="1314"/>
            <ac:spMk id="36" creationId="{118970D4-7E9D-4798-B0A2-F722B06A4991}"/>
          </ac:spMkLst>
        </pc:spChg>
        <pc:spChg chg="add mod">
          <ac:chgData name="Christian Morales LL." userId="acd2dd22fbae4b69" providerId="LiveId" clId="{E2201589-DC48-4354-BFCE-5F23C0225040}" dt="2021-07-11T21:27:39.142" v="61"/>
          <ac:spMkLst>
            <pc:docMk/>
            <pc:sldMk cId="2060823219" sldId="1314"/>
            <ac:spMk id="38" creationId="{2291EF94-152C-4573-BEA6-76F01461F462}"/>
          </ac:spMkLst>
        </pc:spChg>
        <pc:spChg chg="add mod">
          <ac:chgData name="Christian Morales LL." userId="acd2dd22fbae4b69" providerId="LiveId" clId="{E2201589-DC48-4354-BFCE-5F23C0225040}" dt="2021-07-11T21:27:39.142" v="61"/>
          <ac:spMkLst>
            <pc:docMk/>
            <pc:sldMk cId="2060823219" sldId="1314"/>
            <ac:spMk id="43" creationId="{0AA62836-7418-4220-A144-04B9297EB17A}"/>
          </ac:spMkLst>
        </pc:spChg>
        <pc:spChg chg="add mod">
          <ac:chgData name="Christian Morales LL." userId="acd2dd22fbae4b69" providerId="LiveId" clId="{E2201589-DC48-4354-BFCE-5F23C0225040}" dt="2021-07-11T21:27:39.142" v="61"/>
          <ac:spMkLst>
            <pc:docMk/>
            <pc:sldMk cId="2060823219" sldId="1314"/>
            <ac:spMk id="45" creationId="{61E99DC8-1A8F-4335-8024-4537A723363A}"/>
          </ac:spMkLst>
        </pc:spChg>
        <pc:spChg chg="add mod">
          <ac:chgData name="Christian Morales LL." userId="acd2dd22fbae4b69" providerId="LiveId" clId="{E2201589-DC48-4354-BFCE-5F23C0225040}" dt="2021-07-11T21:27:39.142" v="61"/>
          <ac:spMkLst>
            <pc:docMk/>
            <pc:sldMk cId="2060823219" sldId="1314"/>
            <ac:spMk id="47" creationId="{69F28117-1853-4847-A170-9A4187832A16}"/>
          </ac:spMkLst>
        </pc:spChg>
        <pc:spChg chg="add mod">
          <ac:chgData name="Christian Morales LL." userId="acd2dd22fbae4b69" providerId="LiveId" clId="{E2201589-DC48-4354-BFCE-5F23C0225040}" dt="2021-07-11T21:27:39.142" v="61"/>
          <ac:spMkLst>
            <pc:docMk/>
            <pc:sldMk cId="2060823219" sldId="1314"/>
            <ac:spMk id="49" creationId="{32F3C22F-915E-441C-8FD7-6A2FEF7B6972}"/>
          </ac:spMkLst>
        </pc:spChg>
        <pc:spChg chg="add mod">
          <ac:chgData name="Christian Morales LL." userId="acd2dd22fbae4b69" providerId="LiveId" clId="{E2201589-DC48-4354-BFCE-5F23C0225040}" dt="2021-07-11T21:27:39.142" v="61"/>
          <ac:spMkLst>
            <pc:docMk/>
            <pc:sldMk cId="2060823219" sldId="1314"/>
            <ac:spMk id="52" creationId="{3FD79063-E45C-4821-B3EF-660FB4824AEB}"/>
          </ac:spMkLst>
        </pc:spChg>
        <pc:picChg chg="add mod">
          <ac:chgData name="Christian Morales LL." userId="acd2dd22fbae4b69" providerId="LiveId" clId="{E2201589-DC48-4354-BFCE-5F23C0225040}" dt="2021-07-11T21:27:39.142" v="61"/>
          <ac:picMkLst>
            <pc:docMk/>
            <pc:sldMk cId="2060823219" sldId="1314"/>
            <ac:picMk id="4" creationId="{D671D5C4-65BD-4090-858C-A24C0592820C}"/>
          </ac:picMkLst>
        </pc:picChg>
        <pc:picChg chg="add mod">
          <ac:chgData name="Christian Morales LL." userId="acd2dd22fbae4b69" providerId="LiveId" clId="{E2201589-DC48-4354-BFCE-5F23C0225040}" dt="2021-07-11T21:27:39.142" v="61"/>
          <ac:picMkLst>
            <pc:docMk/>
            <pc:sldMk cId="2060823219" sldId="1314"/>
            <ac:picMk id="5" creationId="{AD62F160-9168-4A32-AA92-F325B132DF30}"/>
          </ac:picMkLst>
        </pc:picChg>
        <pc:picChg chg="add mod">
          <ac:chgData name="Christian Morales LL." userId="acd2dd22fbae4b69" providerId="LiveId" clId="{E2201589-DC48-4354-BFCE-5F23C0225040}" dt="2021-07-11T21:27:39.142" v="61"/>
          <ac:picMkLst>
            <pc:docMk/>
            <pc:sldMk cId="2060823219" sldId="1314"/>
            <ac:picMk id="9" creationId="{98AFB857-BE6C-4AB3-914D-7742B3B3B583}"/>
          </ac:picMkLst>
        </pc:picChg>
        <pc:picChg chg="add mod">
          <ac:chgData name="Christian Morales LL." userId="acd2dd22fbae4b69" providerId="LiveId" clId="{E2201589-DC48-4354-BFCE-5F23C0225040}" dt="2021-07-11T21:27:39.142" v="61"/>
          <ac:picMkLst>
            <pc:docMk/>
            <pc:sldMk cId="2060823219" sldId="1314"/>
            <ac:picMk id="11" creationId="{74F3FC8B-BC51-4CD5-914A-CCA51895CDB5}"/>
          </ac:picMkLst>
        </pc:picChg>
        <pc:picChg chg="add mod">
          <ac:chgData name="Christian Morales LL." userId="acd2dd22fbae4b69" providerId="LiveId" clId="{E2201589-DC48-4354-BFCE-5F23C0225040}" dt="2021-07-11T21:27:39.142" v="61"/>
          <ac:picMkLst>
            <pc:docMk/>
            <pc:sldMk cId="2060823219" sldId="1314"/>
            <ac:picMk id="16" creationId="{3DAEF8FF-63B0-4FB5-969E-5B399B68CC76}"/>
          </ac:picMkLst>
        </pc:picChg>
        <pc:picChg chg="add mod">
          <ac:chgData name="Christian Morales LL." userId="acd2dd22fbae4b69" providerId="LiveId" clId="{E2201589-DC48-4354-BFCE-5F23C0225040}" dt="2021-07-11T21:27:39.142" v="61"/>
          <ac:picMkLst>
            <pc:docMk/>
            <pc:sldMk cId="2060823219" sldId="1314"/>
            <ac:picMk id="18" creationId="{9984080A-EF07-4558-954D-C66ACB2B1892}"/>
          </ac:picMkLst>
        </pc:picChg>
        <pc:picChg chg="add mod">
          <ac:chgData name="Christian Morales LL." userId="acd2dd22fbae4b69" providerId="LiveId" clId="{E2201589-DC48-4354-BFCE-5F23C0225040}" dt="2021-07-11T21:27:39.142" v="61"/>
          <ac:picMkLst>
            <pc:docMk/>
            <pc:sldMk cId="2060823219" sldId="1314"/>
            <ac:picMk id="20" creationId="{E2E94E88-27C7-4E67-8269-3F9788EA3F07}"/>
          </ac:picMkLst>
        </pc:picChg>
        <pc:picChg chg="add mod">
          <ac:chgData name="Christian Morales LL." userId="acd2dd22fbae4b69" providerId="LiveId" clId="{E2201589-DC48-4354-BFCE-5F23C0225040}" dt="2021-07-11T21:27:39.142" v="61"/>
          <ac:picMkLst>
            <pc:docMk/>
            <pc:sldMk cId="2060823219" sldId="1314"/>
            <ac:picMk id="22" creationId="{A78B8D7A-F6A7-4AC4-BDA6-6515591EDA30}"/>
          </ac:picMkLst>
        </pc:picChg>
        <pc:picChg chg="add mod">
          <ac:chgData name="Christian Morales LL." userId="acd2dd22fbae4b69" providerId="LiveId" clId="{E2201589-DC48-4354-BFCE-5F23C0225040}" dt="2021-07-11T21:27:39.142" v="61"/>
          <ac:picMkLst>
            <pc:docMk/>
            <pc:sldMk cId="2060823219" sldId="1314"/>
            <ac:picMk id="24" creationId="{EF47BB57-20A4-4B9E-A7C4-33994E0ACDDC}"/>
          </ac:picMkLst>
        </pc:picChg>
        <pc:picChg chg="add mod">
          <ac:chgData name="Christian Morales LL." userId="acd2dd22fbae4b69" providerId="LiveId" clId="{E2201589-DC48-4354-BFCE-5F23C0225040}" dt="2021-07-11T21:27:39.142" v="61"/>
          <ac:picMkLst>
            <pc:docMk/>
            <pc:sldMk cId="2060823219" sldId="1314"/>
            <ac:picMk id="26" creationId="{48958515-A4B8-42C4-8034-08ACEED3231E}"/>
          </ac:picMkLst>
        </pc:picChg>
        <pc:picChg chg="add mod">
          <ac:chgData name="Christian Morales LL." userId="acd2dd22fbae4b69" providerId="LiveId" clId="{E2201589-DC48-4354-BFCE-5F23C0225040}" dt="2021-07-11T21:27:39.142" v="61"/>
          <ac:picMkLst>
            <pc:docMk/>
            <pc:sldMk cId="2060823219" sldId="1314"/>
            <ac:picMk id="29" creationId="{F0F2466A-ED7D-4651-B845-19DADF3023AF}"/>
          </ac:picMkLst>
        </pc:picChg>
        <pc:picChg chg="add mod">
          <ac:chgData name="Christian Morales LL." userId="acd2dd22fbae4b69" providerId="LiveId" clId="{E2201589-DC48-4354-BFCE-5F23C0225040}" dt="2021-07-11T21:27:39.142" v="61"/>
          <ac:picMkLst>
            <pc:docMk/>
            <pc:sldMk cId="2060823219" sldId="1314"/>
            <ac:picMk id="30" creationId="{D9BC145B-7A2A-4071-B8BB-42743C0BC545}"/>
          </ac:picMkLst>
        </pc:picChg>
        <pc:picChg chg="add mod">
          <ac:chgData name="Christian Morales LL." userId="acd2dd22fbae4b69" providerId="LiveId" clId="{E2201589-DC48-4354-BFCE-5F23C0225040}" dt="2021-07-11T21:27:39.142" v="61"/>
          <ac:picMkLst>
            <pc:docMk/>
            <pc:sldMk cId="2060823219" sldId="1314"/>
            <ac:picMk id="33" creationId="{D339FECA-9752-44FE-AA6A-B510F8CE5C52}"/>
          </ac:picMkLst>
        </pc:picChg>
        <pc:picChg chg="add mod">
          <ac:chgData name="Christian Morales LL." userId="acd2dd22fbae4b69" providerId="LiveId" clId="{E2201589-DC48-4354-BFCE-5F23C0225040}" dt="2021-07-11T21:27:39.142" v="61"/>
          <ac:picMkLst>
            <pc:docMk/>
            <pc:sldMk cId="2060823219" sldId="1314"/>
            <ac:picMk id="35" creationId="{A197E83D-AC4C-4952-BA74-7FAB53DCCAEF}"/>
          </ac:picMkLst>
        </pc:picChg>
        <pc:picChg chg="add mod">
          <ac:chgData name="Christian Morales LL." userId="acd2dd22fbae4b69" providerId="LiveId" clId="{E2201589-DC48-4354-BFCE-5F23C0225040}" dt="2021-07-11T21:27:39.142" v="61"/>
          <ac:picMkLst>
            <pc:docMk/>
            <pc:sldMk cId="2060823219" sldId="1314"/>
            <ac:picMk id="39" creationId="{0204BD2C-A14A-4A79-98FC-4AF39A851879}"/>
          </ac:picMkLst>
        </pc:picChg>
        <pc:picChg chg="add mod">
          <ac:chgData name="Christian Morales LL." userId="acd2dd22fbae4b69" providerId="LiveId" clId="{E2201589-DC48-4354-BFCE-5F23C0225040}" dt="2021-07-11T21:27:39.142" v="61"/>
          <ac:picMkLst>
            <pc:docMk/>
            <pc:sldMk cId="2060823219" sldId="1314"/>
            <ac:picMk id="40" creationId="{35F4D020-8F05-434A-B061-C6B1366AEE6C}"/>
          </ac:picMkLst>
        </pc:picChg>
        <pc:picChg chg="add mod">
          <ac:chgData name="Christian Morales LL." userId="acd2dd22fbae4b69" providerId="LiveId" clId="{E2201589-DC48-4354-BFCE-5F23C0225040}" dt="2021-07-11T21:27:39.142" v="61"/>
          <ac:picMkLst>
            <pc:docMk/>
            <pc:sldMk cId="2060823219" sldId="1314"/>
            <ac:picMk id="41" creationId="{50B77083-78D4-4D6D-9A48-096577A2E1D4}"/>
          </ac:picMkLst>
        </pc:picChg>
        <pc:picChg chg="add mod">
          <ac:chgData name="Christian Morales LL." userId="acd2dd22fbae4b69" providerId="LiveId" clId="{E2201589-DC48-4354-BFCE-5F23C0225040}" dt="2021-07-11T21:27:39.142" v="61"/>
          <ac:picMkLst>
            <pc:docMk/>
            <pc:sldMk cId="2060823219" sldId="1314"/>
            <ac:picMk id="42" creationId="{3C375835-E2B5-4A0C-9D7F-8B23AD31D79C}"/>
          </ac:picMkLst>
        </pc:picChg>
        <pc:picChg chg="add mod">
          <ac:chgData name="Christian Morales LL." userId="acd2dd22fbae4b69" providerId="LiveId" clId="{E2201589-DC48-4354-BFCE-5F23C0225040}" dt="2021-07-11T21:27:39.142" v="61"/>
          <ac:picMkLst>
            <pc:docMk/>
            <pc:sldMk cId="2060823219" sldId="1314"/>
            <ac:picMk id="44" creationId="{0C98E90F-1771-4008-93FA-5A4636CD456A}"/>
          </ac:picMkLst>
        </pc:picChg>
        <pc:picChg chg="add mod">
          <ac:chgData name="Christian Morales LL." userId="acd2dd22fbae4b69" providerId="LiveId" clId="{E2201589-DC48-4354-BFCE-5F23C0225040}" dt="2021-07-11T21:27:39.142" v="61"/>
          <ac:picMkLst>
            <pc:docMk/>
            <pc:sldMk cId="2060823219" sldId="1314"/>
            <ac:picMk id="46" creationId="{4B802D3F-90E4-47B8-84B6-BEB7749BE011}"/>
          </ac:picMkLst>
        </pc:picChg>
        <pc:picChg chg="add mod">
          <ac:chgData name="Christian Morales LL." userId="acd2dd22fbae4b69" providerId="LiveId" clId="{E2201589-DC48-4354-BFCE-5F23C0225040}" dt="2021-07-11T21:27:39.142" v="61"/>
          <ac:picMkLst>
            <pc:docMk/>
            <pc:sldMk cId="2060823219" sldId="1314"/>
            <ac:picMk id="48" creationId="{4F24EB04-7862-413D-885D-75BDE34E33F8}"/>
          </ac:picMkLst>
        </pc:picChg>
        <pc:picChg chg="add mod">
          <ac:chgData name="Christian Morales LL." userId="acd2dd22fbae4b69" providerId="LiveId" clId="{E2201589-DC48-4354-BFCE-5F23C0225040}" dt="2021-07-11T21:27:39.142" v="61"/>
          <ac:picMkLst>
            <pc:docMk/>
            <pc:sldMk cId="2060823219" sldId="1314"/>
            <ac:picMk id="51" creationId="{F4714102-8F66-485C-A8DF-E47E0DDF262E}"/>
          </ac:picMkLst>
        </pc:picChg>
        <pc:cxnChg chg="add mod">
          <ac:chgData name="Christian Morales LL." userId="acd2dd22fbae4b69" providerId="LiveId" clId="{E2201589-DC48-4354-BFCE-5F23C0225040}" dt="2021-07-11T21:27:39.142" v="61"/>
          <ac:cxnSpMkLst>
            <pc:docMk/>
            <pc:sldMk cId="2060823219" sldId="1314"/>
            <ac:cxnSpMk id="32" creationId="{BB525B79-16CF-4A31-B85C-CFB0263E78B0}"/>
          </ac:cxnSpMkLst>
        </pc:cxnChg>
        <pc:cxnChg chg="add mod">
          <ac:chgData name="Christian Morales LL." userId="acd2dd22fbae4b69" providerId="LiveId" clId="{E2201589-DC48-4354-BFCE-5F23C0225040}" dt="2021-07-11T21:27:39.142" v="61"/>
          <ac:cxnSpMkLst>
            <pc:docMk/>
            <pc:sldMk cId="2060823219" sldId="1314"/>
            <ac:cxnSpMk id="37" creationId="{F7ECC2CE-32F1-4136-92C4-606D9CB9B519}"/>
          </ac:cxnSpMkLst>
        </pc:cxnChg>
        <pc:cxnChg chg="add mod">
          <ac:chgData name="Christian Morales LL." userId="acd2dd22fbae4b69" providerId="LiveId" clId="{E2201589-DC48-4354-BFCE-5F23C0225040}" dt="2021-07-11T21:27:39.142" v="61"/>
          <ac:cxnSpMkLst>
            <pc:docMk/>
            <pc:sldMk cId="2060823219" sldId="1314"/>
            <ac:cxnSpMk id="50" creationId="{D87DCE04-12D0-42D9-AAAE-4CFBEE74FD99}"/>
          </ac:cxnSpMkLst>
        </pc:cxnChg>
      </pc:sldChg>
      <pc:sldChg chg="addSp modSp add">
        <pc:chgData name="Christian Morales LL." userId="acd2dd22fbae4b69" providerId="LiveId" clId="{E2201589-DC48-4354-BFCE-5F23C0225040}" dt="2021-07-11T21:32:58.883" v="68"/>
        <pc:sldMkLst>
          <pc:docMk/>
          <pc:sldMk cId="2342700522" sldId="1315"/>
        </pc:sldMkLst>
        <pc:spChg chg="mod">
          <ac:chgData name="Christian Morales LL." userId="acd2dd22fbae4b69" providerId="LiveId" clId="{E2201589-DC48-4354-BFCE-5F23C0225040}" dt="2021-07-11T21:32:58.883" v="68"/>
          <ac:spMkLst>
            <pc:docMk/>
            <pc:sldMk cId="2342700522" sldId="1315"/>
            <ac:spMk id="2" creationId="{DAE8CE22-D57A-46DB-8E18-BF90756AAC20}"/>
          </ac:spMkLst>
        </pc:spChg>
        <pc:spChg chg="add mod">
          <ac:chgData name="Christian Morales LL." userId="acd2dd22fbae4b69" providerId="LiveId" clId="{E2201589-DC48-4354-BFCE-5F23C0225040}" dt="2021-07-11T21:32:33.985" v="65"/>
          <ac:spMkLst>
            <pc:docMk/>
            <pc:sldMk cId="2342700522" sldId="1315"/>
            <ac:spMk id="5" creationId="{59E0F658-1999-482C-8E67-3ED156C45CE1}"/>
          </ac:spMkLst>
        </pc:spChg>
        <pc:spChg chg="add mod">
          <ac:chgData name="Christian Morales LL." userId="acd2dd22fbae4b69" providerId="LiveId" clId="{E2201589-DC48-4354-BFCE-5F23C0225040}" dt="2021-07-11T21:32:33.985" v="65"/>
          <ac:spMkLst>
            <pc:docMk/>
            <pc:sldMk cId="2342700522" sldId="1315"/>
            <ac:spMk id="6" creationId="{7348ECE7-E2BC-4FC2-B06A-70EF982DDC4A}"/>
          </ac:spMkLst>
        </pc:spChg>
        <pc:picChg chg="add mod">
          <ac:chgData name="Christian Morales LL." userId="acd2dd22fbae4b69" providerId="LiveId" clId="{E2201589-DC48-4354-BFCE-5F23C0225040}" dt="2021-07-11T21:32:33.985" v="65"/>
          <ac:picMkLst>
            <pc:docMk/>
            <pc:sldMk cId="2342700522" sldId="1315"/>
            <ac:picMk id="4" creationId="{CA037DDB-748A-42EE-BDCE-40A4642634C2}"/>
          </ac:picMkLst>
        </pc:picChg>
        <pc:cxnChg chg="add mod">
          <ac:chgData name="Christian Morales LL." userId="acd2dd22fbae4b69" providerId="LiveId" clId="{E2201589-DC48-4354-BFCE-5F23C0225040}" dt="2021-07-11T21:32:33.985" v="65"/>
          <ac:cxnSpMkLst>
            <pc:docMk/>
            <pc:sldMk cId="2342700522" sldId="1315"/>
            <ac:cxnSpMk id="7" creationId="{CA6E5D28-BE25-4579-A0C6-86DCF55D4412}"/>
          </ac:cxnSpMkLst>
        </pc:cxnChg>
      </pc:sldChg>
      <pc:sldChg chg="del">
        <pc:chgData name="Christian Morales LL." userId="acd2dd22fbae4b69" providerId="LiveId" clId="{E2201589-DC48-4354-BFCE-5F23C0225040}" dt="2021-07-11T21:15:17.692" v="51" actId="47"/>
        <pc:sldMkLst>
          <pc:docMk/>
          <pc:sldMk cId="2522687491" sldId="1315"/>
        </pc:sldMkLst>
      </pc:sldChg>
      <pc:sldChg chg="del">
        <pc:chgData name="Christian Morales LL." userId="acd2dd22fbae4b69" providerId="LiveId" clId="{E2201589-DC48-4354-BFCE-5F23C0225040}" dt="2021-07-11T21:15:17.692" v="51" actId="47"/>
        <pc:sldMkLst>
          <pc:docMk/>
          <pc:sldMk cId="1816493904" sldId="1316"/>
        </pc:sldMkLst>
      </pc:sldChg>
      <pc:sldChg chg="addSp modSp add mod">
        <pc:chgData name="Christian Morales LL." userId="acd2dd22fbae4b69" providerId="LiveId" clId="{E2201589-DC48-4354-BFCE-5F23C0225040}" dt="2021-07-11T22:08:39.153" v="95" actId="27636"/>
        <pc:sldMkLst>
          <pc:docMk/>
          <pc:sldMk cId="3938388690" sldId="1316"/>
        </pc:sldMkLst>
        <pc:spChg chg="mod">
          <ac:chgData name="Christian Morales LL." userId="acd2dd22fbae4b69" providerId="LiveId" clId="{E2201589-DC48-4354-BFCE-5F23C0225040}" dt="2021-07-11T22:08:39.153" v="95" actId="27636"/>
          <ac:spMkLst>
            <pc:docMk/>
            <pc:sldMk cId="3938388690" sldId="1316"/>
            <ac:spMk id="2" creationId="{BF342F8A-1777-48E9-9698-020D2E6122B6}"/>
          </ac:spMkLst>
        </pc:spChg>
        <pc:spChg chg="add mod">
          <ac:chgData name="Christian Morales LL." userId="acd2dd22fbae4b69" providerId="LiveId" clId="{E2201589-DC48-4354-BFCE-5F23C0225040}" dt="2021-07-11T22:08:18.890" v="92"/>
          <ac:spMkLst>
            <pc:docMk/>
            <pc:sldMk cId="3938388690" sldId="1316"/>
            <ac:spMk id="4" creationId="{E7419ED0-36FC-4FFA-B7D5-FFD447CDAF23}"/>
          </ac:spMkLst>
        </pc:spChg>
        <pc:picChg chg="add mod">
          <ac:chgData name="Christian Morales LL." userId="acd2dd22fbae4b69" providerId="LiveId" clId="{E2201589-DC48-4354-BFCE-5F23C0225040}" dt="2021-07-11T22:08:18.890" v="92"/>
          <ac:picMkLst>
            <pc:docMk/>
            <pc:sldMk cId="3938388690" sldId="1316"/>
            <ac:picMk id="5" creationId="{8123DA3E-F972-4C07-800B-7F0FFD86A8B1}"/>
          </ac:picMkLst>
        </pc:picChg>
      </pc:sldChg>
      <pc:sldChg chg="addSp modSp add mod">
        <pc:chgData name="Christian Morales LL." userId="acd2dd22fbae4b69" providerId="LiveId" clId="{E2201589-DC48-4354-BFCE-5F23C0225040}" dt="2021-07-11T22:04:17.027" v="91"/>
        <pc:sldMkLst>
          <pc:docMk/>
          <pc:sldMk cId="728327004" sldId="1317"/>
        </pc:sldMkLst>
        <pc:spChg chg="mod">
          <ac:chgData name="Christian Morales LL." userId="acd2dd22fbae4b69" providerId="LiveId" clId="{E2201589-DC48-4354-BFCE-5F23C0225040}" dt="2021-07-11T22:04:17.027" v="91"/>
          <ac:spMkLst>
            <pc:docMk/>
            <pc:sldMk cId="728327004" sldId="1317"/>
            <ac:spMk id="2" creationId="{BF342F8A-1777-48E9-9698-020D2E6122B6}"/>
          </ac:spMkLst>
        </pc:spChg>
        <pc:spChg chg="add mod">
          <ac:chgData name="Christian Morales LL." userId="acd2dd22fbae4b69" providerId="LiveId" clId="{E2201589-DC48-4354-BFCE-5F23C0225040}" dt="2021-07-11T21:57:04.607" v="76"/>
          <ac:spMkLst>
            <pc:docMk/>
            <pc:sldMk cId="728327004" sldId="1317"/>
            <ac:spMk id="5" creationId="{4A601795-B94C-43F1-916D-3963379F9EA2}"/>
          </ac:spMkLst>
        </pc:spChg>
        <pc:spChg chg="add mod">
          <ac:chgData name="Christian Morales LL." userId="acd2dd22fbae4b69" providerId="LiveId" clId="{E2201589-DC48-4354-BFCE-5F23C0225040}" dt="2021-07-11T21:57:04.607" v="76"/>
          <ac:spMkLst>
            <pc:docMk/>
            <pc:sldMk cId="728327004" sldId="1317"/>
            <ac:spMk id="7" creationId="{F10F05CB-242F-4474-BE26-D78B11AC9CD1}"/>
          </ac:spMkLst>
        </pc:spChg>
        <pc:spChg chg="add mod">
          <ac:chgData name="Christian Morales LL." userId="acd2dd22fbae4b69" providerId="LiveId" clId="{E2201589-DC48-4354-BFCE-5F23C0225040}" dt="2021-07-11T21:57:04.607" v="76"/>
          <ac:spMkLst>
            <pc:docMk/>
            <pc:sldMk cId="728327004" sldId="1317"/>
            <ac:spMk id="9" creationId="{A77E6D71-D051-4FE4-9F11-9E49651EB5BF}"/>
          </ac:spMkLst>
        </pc:spChg>
        <pc:spChg chg="add mod">
          <ac:chgData name="Christian Morales LL." userId="acd2dd22fbae4b69" providerId="LiveId" clId="{E2201589-DC48-4354-BFCE-5F23C0225040}" dt="2021-07-11T21:57:04.607" v="76"/>
          <ac:spMkLst>
            <pc:docMk/>
            <pc:sldMk cId="728327004" sldId="1317"/>
            <ac:spMk id="11" creationId="{E20198CC-3964-4026-B2AD-7CAD62269E86}"/>
          </ac:spMkLst>
        </pc:spChg>
        <pc:spChg chg="add mod">
          <ac:chgData name="Christian Morales LL." userId="acd2dd22fbae4b69" providerId="LiveId" clId="{E2201589-DC48-4354-BFCE-5F23C0225040}" dt="2021-07-11T21:57:04.607" v="76"/>
          <ac:spMkLst>
            <pc:docMk/>
            <pc:sldMk cId="728327004" sldId="1317"/>
            <ac:spMk id="13" creationId="{8D6DCDA5-FF92-44A3-8084-01BDF1B2C390}"/>
          </ac:spMkLst>
        </pc:spChg>
        <pc:spChg chg="add mod">
          <ac:chgData name="Christian Morales LL." userId="acd2dd22fbae4b69" providerId="LiveId" clId="{E2201589-DC48-4354-BFCE-5F23C0225040}" dt="2021-07-11T21:57:04.607" v="76"/>
          <ac:spMkLst>
            <pc:docMk/>
            <pc:sldMk cId="728327004" sldId="1317"/>
            <ac:spMk id="15" creationId="{46EB97B2-56ED-4B5E-B57B-64A6C95E39E2}"/>
          </ac:spMkLst>
        </pc:spChg>
        <pc:spChg chg="add mod">
          <ac:chgData name="Christian Morales LL." userId="acd2dd22fbae4b69" providerId="LiveId" clId="{E2201589-DC48-4354-BFCE-5F23C0225040}" dt="2021-07-11T21:57:04.607" v="76"/>
          <ac:spMkLst>
            <pc:docMk/>
            <pc:sldMk cId="728327004" sldId="1317"/>
            <ac:spMk id="16" creationId="{E8D39EA3-08FE-4AF3-989E-DB14C24E43A9}"/>
          </ac:spMkLst>
        </pc:spChg>
        <pc:spChg chg="add mod">
          <ac:chgData name="Christian Morales LL." userId="acd2dd22fbae4b69" providerId="LiveId" clId="{E2201589-DC48-4354-BFCE-5F23C0225040}" dt="2021-07-11T21:57:04.607" v="76"/>
          <ac:spMkLst>
            <pc:docMk/>
            <pc:sldMk cId="728327004" sldId="1317"/>
            <ac:spMk id="18" creationId="{4F941C9B-2DA6-46C8-BDAF-0CD510E71E57}"/>
          </ac:spMkLst>
        </pc:spChg>
        <pc:spChg chg="add mod">
          <ac:chgData name="Christian Morales LL." userId="acd2dd22fbae4b69" providerId="LiveId" clId="{E2201589-DC48-4354-BFCE-5F23C0225040}" dt="2021-07-11T21:57:04.607" v="76"/>
          <ac:spMkLst>
            <pc:docMk/>
            <pc:sldMk cId="728327004" sldId="1317"/>
            <ac:spMk id="20" creationId="{4E039496-E7A6-4E12-AE23-9079FE8A3470}"/>
          </ac:spMkLst>
        </pc:spChg>
        <pc:spChg chg="add mod">
          <ac:chgData name="Christian Morales LL." userId="acd2dd22fbae4b69" providerId="LiveId" clId="{E2201589-DC48-4354-BFCE-5F23C0225040}" dt="2021-07-11T21:57:04.607" v="76"/>
          <ac:spMkLst>
            <pc:docMk/>
            <pc:sldMk cId="728327004" sldId="1317"/>
            <ac:spMk id="22" creationId="{5EB55973-9033-45B1-9772-264085A913E4}"/>
          </ac:spMkLst>
        </pc:spChg>
        <pc:spChg chg="add mod">
          <ac:chgData name="Christian Morales LL." userId="acd2dd22fbae4b69" providerId="LiveId" clId="{E2201589-DC48-4354-BFCE-5F23C0225040}" dt="2021-07-11T21:57:04.607" v="76"/>
          <ac:spMkLst>
            <pc:docMk/>
            <pc:sldMk cId="728327004" sldId="1317"/>
            <ac:spMk id="24" creationId="{6F16863E-1316-4F3B-B7A5-D9C11915197D}"/>
          </ac:spMkLst>
        </pc:spChg>
        <pc:spChg chg="add mod">
          <ac:chgData name="Christian Morales LL." userId="acd2dd22fbae4b69" providerId="LiveId" clId="{E2201589-DC48-4354-BFCE-5F23C0225040}" dt="2021-07-11T21:57:04.607" v="76"/>
          <ac:spMkLst>
            <pc:docMk/>
            <pc:sldMk cId="728327004" sldId="1317"/>
            <ac:spMk id="26" creationId="{A0B8D350-62F1-4CD6-9EAA-133AFCAA9142}"/>
          </ac:spMkLst>
        </pc:spChg>
        <pc:spChg chg="add mod">
          <ac:chgData name="Christian Morales LL." userId="acd2dd22fbae4b69" providerId="LiveId" clId="{E2201589-DC48-4354-BFCE-5F23C0225040}" dt="2021-07-11T21:57:04.607" v="76"/>
          <ac:spMkLst>
            <pc:docMk/>
            <pc:sldMk cId="728327004" sldId="1317"/>
            <ac:spMk id="28" creationId="{F3C46CD6-27D5-478D-B748-3D739DAB4269}"/>
          </ac:spMkLst>
        </pc:spChg>
        <pc:spChg chg="add mod">
          <ac:chgData name="Christian Morales LL." userId="acd2dd22fbae4b69" providerId="LiveId" clId="{E2201589-DC48-4354-BFCE-5F23C0225040}" dt="2021-07-11T21:57:04.607" v="76"/>
          <ac:spMkLst>
            <pc:docMk/>
            <pc:sldMk cId="728327004" sldId="1317"/>
            <ac:spMk id="32" creationId="{47BB8015-AA75-4CE0-9EF5-5992E94F0C80}"/>
          </ac:spMkLst>
        </pc:spChg>
        <pc:spChg chg="add mod">
          <ac:chgData name="Christian Morales LL." userId="acd2dd22fbae4b69" providerId="LiveId" clId="{E2201589-DC48-4354-BFCE-5F23C0225040}" dt="2021-07-11T21:57:04.607" v="76"/>
          <ac:spMkLst>
            <pc:docMk/>
            <pc:sldMk cId="728327004" sldId="1317"/>
            <ac:spMk id="34" creationId="{95F3917E-FA97-430A-AA66-139DE38B0A1D}"/>
          </ac:spMkLst>
        </pc:spChg>
        <pc:picChg chg="add mod">
          <ac:chgData name="Christian Morales LL." userId="acd2dd22fbae4b69" providerId="LiveId" clId="{E2201589-DC48-4354-BFCE-5F23C0225040}" dt="2021-07-11T21:57:04.607" v="76"/>
          <ac:picMkLst>
            <pc:docMk/>
            <pc:sldMk cId="728327004" sldId="1317"/>
            <ac:picMk id="4" creationId="{A83B86C0-E76F-4BC7-9D24-F8F6CFA508AC}"/>
          </ac:picMkLst>
        </pc:picChg>
        <pc:picChg chg="add mod">
          <ac:chgData name="Christian Morales LL." userId="acd2dd22fbae4b69" providerId="LiveId" clId="{E2201589-DC48-4354-BFCE-5F23C0225040}" dt="2021-07-11T21:57:04.607" v="76"/>
          <ac:picMkLst>
            <pc:docMk/>
            <pc:sldMk cId="728327004" sldId="1317"/>
            <ac:picMk id="6" creationId="{A03B984F-2D2E-49D9-A4A6-23248D9C13FB}"/>
          </ac:picMkLst>
        </pc:picChg>
        <pc:picChg chg="add mod">
          <ac:chgData name="Christian Morales LL." userId="acd2dd22fbae4b69" providerId="LiveId" clId="{E2201589-DC48-4354-BFCE-5F23C0225040}" dt="2021-07-11T21:57:04.607" v="76"/>
          <ac:picMkLst>
            <pc:docMk/>
            <pc:sldMk cId="728327004" sldId="1317"/>
            <ac:picMk id="8" creationId="{E90CC514-75C3-4715-A5EC-3E69F76B332A}"/>
          </ac:picMkLst>
        </pc:picChg>
        <pc:picChg chg="add mod">
          <ac:chgData name="Christian Morales LL." userId="acd2dd22fbae4b69" providerId="LiveId" clId="{E2201589-DC48-4354-BFCE-5F23C0225040}" dt="2021-07-11T21:57:04.607" v="76"/>
          <ac:picMkLst>
            <pc:docMk/>
            <pc:sldMk cId="728327004" sldId="1317"/>
            <ac:picMk id="10" creationId="{C5A14FCB-A866-4E0F-A4BE-6130565BA976}"/>
          </ac:picMkLst>
        </pc:picChg>
        <pc:picChg chg="add mod">
          <ac:chgData name="Christian Morales LL." userId="acd2dd22fbae4b69" providerId="LiveId" clId="{E2201589-DC48-4354-BFCE-5F23C0225040}" dt="2021-07-11T21:57:04.607" v="76"/>
          <ac:picMkLst>
            <pc:docMk/>
            <pc:sldMk cId="728327004" sldId="1317"/>
            <ac:picMk id="12" creationId="{81256C89-1F94-4268-A532-5D86F6A41F10}"/>
          </ac:picMkLst>
        </pc:picChg>
        <pc:picChg chg="add mod">
          <ac:chgData name="Christian Morales LL." userId="acd2dd22fbae4b69" providerId="LiveId" clId="{E2201589-DC48-4354-BFCE-5F23C0225040}" dt="2021-07-11T21:57:04.607" v="76"/>
          <ac:picMkLst>
            <pc:docMk/>
            <pc:sldMk cId="728327004" sldId="1317"/>
            <ac:picMk id="14" creationId="{69B96558-2058-449F-BF22-49A1B09C9715}"/>
          </ac:picMkLst>
        </pc:picChg>
        <pc:picChg chg="add mod">
          <ac:chgData name="Christian Morales LL." userId="acd2dd22fbae4b69" providerId="LiveId" clId="{E2201589-DC48-4354-BFCE-5F23C0225040}" dt="2021-07-11T21:57:04.607" v="76"/>
          <ac:picMkLst>
            <pc:docMk/>
            <pc:sldMk cId="728327004" sldId="1317"/>
            <ac:picMk id="17" creationId="{D507A699-9A33-4751-826A-2DF6A620D835}"/>
          </ac:picMkLst>
        </pc:picChg>
        <pc:picChg chg="add mod">
          <ac:chgData name="Christian Morales LL." userId="acd2dd22fbae4b69" providerId="LiveId" clId="{E2201589-DC48-4354-BFCE-5F23C0225040}" dt="2021-07-11T21:57:04.607" v="76"/>
          <ac:picMkLst>
            <pc:docMk/>
            <pc:sldMk cId="728327004" sldId="1317"/>
            <ac:picMk id="19" creationId="{253F4C96-B791-4EE7-9667-001974F8E8FD}"/>
          </ac:picMkLst>
        </pc:picChg>
        <pc:picChg chg="add mod">
          <ac:chgData name="Christian Morales LL." userId="acd2dd22fbae4b69" providerId="LiveId" clId="{E2201589-DC48-4354-BFCE-5F23C0225040}" dt="2021-07-11T21:57:04.607" v="76"/>
          <ac:picMkLst>
            <pc:docMk/>
            <pc:sldMk cId="728327004" sldId="1317"/>
            <ac:picMk id="21" creationId="{DBABCC39-3914-4589-9C6D-341E140A8210}"/>
          </ac:picMkLst>
        </pc:picChg>
        <pc:picChg chg="add mod">
          <ac:chgData name="Christian Morales LL." userId="acd2dd22fbae4b69" providerId="LiveId" clId="{E2201589-DC48-4354-BFCE-5F23C0225040}" dt="2021-07-11T21:57:04.607" v="76"/>
          <ac:picMkLst>
            <pc:docMk/>
            <pc:sldMk cId="728327004" sldId="1317"/>
            <ac:picMk id="23" creationId="{FE20BFB1-9EA4-415D-94DE-DB86AB223899}"/>
          </ac:picMkLst>
        </pc:picChg>
        <pc:picChg chg="add mod">
          <ac:chgData name="Christian Morales LL." userId="acd2dd22fbae4b69" providerId="LiveId" clId="{E2201589-DC48-4354-BFCE-5F23C0225040}" dt="2021-07-11T21:57:04.607" v="76"/>
          <ac:picMkLst>
            <pc:docMk/>
            <pc:sldMk cId="728327004" sldId="1317"/>
            <ac:picMk id="25" creationId="{26EBAAA6-64DA-4D32-96DE-D5A1E013EFA1}"/>
          </ac:picMkLst>
        </pc:picChg>
        <pc:picChg chg="add mod">
          <ac:chgData name="Christian Morales LL." userId="acd2dd22fbae4b69" providerId="LiveId" clId="{E2201589-DC48-4354-BFCE-5F23C0225040}" dt="2021-07-11T21:57:04.607" v="76"/>
          <ac:picMkLst>
            <pc:docMk/>
            <pc:sldMk cId="728327004" sldId="1317"/>
            <ac:picMk id="27" creationId="{7E4B6BD3-AF58-460D-AF90-67CE9F025993}"/>
          </ac:picMkLst>
        </pc:picChg>
        <pc:picChg chg="add mod">
          <ac:chgData name="Christian Morales LL." userId="acd2dd22fbae4b69" providerId="LiveId" clId="{E2201589-DC48-4354-BFCE-5F23C0225040}" dt="2021-07-11T21:57:04.607" v="76"/>
          <ac:picMkLst>
            <pc:docMk/>
            <pc:sldMk cId="728327004" sldId="1317"/>
            <ac:picMk id="33" creationId="{23EC49D1-DA13-47C2-9D55-1828BF0AE8D4}"/>
          </ac:picMkLst>
        </pc:picChg>
        <pc:cxnChg chg="add mod">
          <ac:chgData name="Christian Morales LL." userId="acd2dd22fbae4b69" providerId="LiveId" clId="{E2201589-DC48-4354-BFCE-5F23C0225040}" dt="2021-07-11T21:57:04.607" v="76"/>
          <ac:cxnSpMkLst>
            <pc:docMk/>
            <pc:sldMk cId="728327004" sldId="1317"/>
            <ac:cxnSpMk id="29" creationId="{392F4CD3-E1E5-43D4-AAD9-49338E64EC17}"/>
          </ac:cxnSpMkLst>
        </pc:cxnChg>
        <pc:cxnChg chg="add mod">
          <ac:chgData name="Christian Morales LL." userId="acd2dd22fbae4b69" providerId="LiveId" clId="{E2201589-DC48-4354-BFCE-5F23C0225040}" dt="2021-07-11T21:57:04.607" v="76"/>
          <ac:cxnSpMkLst>
            <pc:docMk/>
            <pc:sldMk cId="728327004" sldId="1317"/>
            <ac:cxnSpMk id="30" creationId="{2C10966F-9BB2-4522-8F1B-3FA1E5FF8F34}"/>
          </ac:cxnSpMkLst>
        </pc:cxnChg>
        <pc:cxnChg chg="add mod">
          <ac:chgData name="Christian Morales LL." userId="acd2dd22fbae4b69" providerId="LiveId" clId="{E2201589-DC48-4354-BFCE-5F23C0225040}" dt="2021-07-11T21:57:04.607" v="76"/>
          <ac:cxnSpMkLst>
            <pc:docMk/>
            <pc:sldMk cId="728327004" sldId="1317"/>
            <ac:cxnSpMk id="31" creationId="{8C02A0A8-91FC-41D1-93AF-08C8EBE29DD8}"/>
          </ac:cxnSpMkLst>
        </pc:cxnChg>
        <pc:cxnChg chg="add mod">
          <ac:chgData name="Christian Morales LL." userId="acd2dd22fbae4b69" providerId="LiveId" clId="{E2201589-DC48-4354-BFCE-5F23C0225040}" dt="2021-07-11T21:57:04.607" v="76"/>
          <ac:cxnSpMkLst>
            <pc:docMk/>
            <pc:sldMk cId="728327004" sldId="1317"/>
            <ac:cxnSpMk id="35" creationId="{5E25B531-755F-4DA4-84D4-61AF57C83F7B}"/>
          </ac:cxnSpMkLst>
        </pc:cxnChg>
      </pc:sldChg>
      <pc:sldChg chg="del">
        <pc:chgData name="Christian Morales LL." userId="acd2dd22fbae4b69" providerId="LiveId" clId="{E2201589-DC48-4354-BFCE-5F23C0225040}" dt="2021-07-11T21:15:17.692" v="51" actId="47"/>
        <pc:sldMkLst>
          <pc:docMk/>
          <pc:sldMk cId="2399824520" sldId="1317"/>
        </pc:sldMkLst>
      </pc:sldChg>
      <pc:sldChg chg="addSp modSp add mod">
        <pc:chgData name="Christian Morales LL." userId="acd2dd22fbae4b69" providerId="LiveId" clId="{E2201589-DC48-4354-BFCE-5F23C0225040}" dt="2021-07-11T22:09:08.784" v="100" actId="27636"/>
        <pc:sldMkLst>
          <pc:docMk/>
          <pc:sldMk cId="984324227" sldId="1318"/>
        </pc:sldMkLst>
        <pc:spChg chg="mod">
          <ac:chgData name="Christian Morales LL." userId="acd2dd22fbae4b69" providerId="LiveId" clId="{E2201589-DC48-4354-BFCE-5F23C0225040}" dt="2021-07-11T22:09:08.784" v="100" actId="27636"/>
          <ac:spMkLst>
            <pc:docMk/>
            <pc:sldMk cId="984324227" sldId="1318"/>
            <ac:spMk id="2" creationId="{BF342F8A-1777-48E9-9698-020D2E6122B6}"/>
          </ac:spMkLst>
        </pc:spChg>
        <pc:picChg chg="add mod">
          <ac:chgData name="Christian Morales LL." userId="acd2dd22fbae4b69" providerId="LiveId" clId="{E2201589-DC48-4354-BFCE-5F23C0225040}" dt="2021-07-11T22:08:57.736" v="98"/>
          <ac:picMkLst>
            <pc:docMk/>
            <pc:sldMk cId="984324227" sldId="1318"/>
            <ac:picMk id="4" creationId="{AA822402-9E0F-4B9E-AE9E-544DA9A56C51}"/>
          </ac:picMkLst>
        </pc:picChg>
      </pc:sldChg>
      <pc:sldChg chg="addSp modSp add mod">
        <pc:chgData name="Christian Morales LL." userId="acd2dd22fbae4b69" providerId="LiveId" clId="{E2201589-DC48-4354-BFCE-5F23C0225040}" dt="2021-07-11T22:23:54.737" v="107"/>
        <pc:sldMkLst>
          <pc:docMk/>
          <pc:sldMk cId="3841837397" sldId="1319"/>
        </pc:sldMkLst>
        <pc:spChg chg="mod">
          <ac:chgData name="Christian Morales LL." userId="acd2dd22fbae4b69" providerId="LiveId" clId="{E2201589-DC48-4354-BFCE-5F23C0225040}" dt="2021-07-11T22:14:36.018" v="106" actId="20577"/>
          <ac:spMkLst>
            <pc:docMk/>
            <pc:sldMk cId="3841837397" sldId="1319"/>
            <ac:spMk id="2" creationId="{BF342F8A-1777-48E9-9698-020D2E6122B6}"/>
          </ac:spMkLst>
        </pc:spChg>
        <pc:spChg chg="add mod">
          <ac:chgData name="Christian Morales LL." userId="acd2dd22fbae4b69" providerId="LiveId" clId="{E2201589-DC48-4354-BFCE-5F23C0225040}" dt="2021-07-11T22:23:54.737" v="107"/>
          <ac:spMkLst>
            <pc:docMk/>
            <pc:sldMk cId="3841837397" sldId="1319"/>
            <ac:spMk id="4" creationId="{623B8F31-67F8-46CD-B064-D04A9D6EBB4C}"/>
          </ac:spMkLst>
        </pc:spChg>
        <pc:spChg chg="add mod">
          <ac:chgData name="Christian Morales LL." userId="acd2dd22fbae4b69" providerId="LiveId" clId="{E2201589-DC48-4354-BFCE-5F23C0225040}" dt="2021-07-11T22:23:54.737" v="107"/>
          <ac:spMkLst>
            <pc:docMk/>
            <pc:sldMk cId="3841837397" sldId="1319"/>
            <ac:spMk id="6" creationId="{EB5977EF-1A1E-4C42-B545-FEA1F840FEFD}"/>
          </ac:spMkLst>
        </pc:spChg>
        <pc:spChg chg="add mod">
          <ac:chgData name="Christian Morales LL." userId="acd2dd22fbae4b69" providerId="LiveId" clId="{E2201589-DC48-4354-BFCE-5F23C0225040}" dt="2021-07-11T22:23:54.737" v="107"/>
          <ac:spMkLst>
            <pc:docMk/>
            <pc:sldMk cId="3841837397" sldId="1319"/>
            <ac:spMk id="8" creationId="{C0154A8C-00D1-4CCA-955D-841935F09ADD}"/>
          </ac:spMkLst>
        </pc:spChg>
        <pc:spChg chg="add mod">
          <ac:chgData name="Christian Morales LL." userId="acd2dd22fbae4b69" providerId="LiveId" clId="{E2201589-DC48-4354-BFCE-5F23C0225040}" dt="2021-07-11T22:23:54.737" v="107"/>
          <ac:spMkLst>
            <pc:docMk/>
            <pc:sldMk cId="3841837397" sldId="1319"/>
            <ac:spMk id="10" creationId="{228BB5ED-611B-46BC-8805-8C9A07799596}"/>
          </ac:spMkLst>
        </pc:spChg>
        <pc:spChg chg="add mod">
          <ac:chgData name="Christian Morales LL." userId="acd2dd22fbae4b69" providerId="LiveId" clId="{E2201589-DC48-4354-BFCE-5F23C0225040}" dt="2021-07-11T22:23:54.737" v="107"/>
          <ac:spMkLst>
            <pc:docMk/>
            <pc:sldMk cId="3841837397" sldId="1319"/>
            <ac:spMk id="12" creationId="{3117710E-0CFB-429A-AA67-251D0F617079}"/>
          </ac:spMkLst>
        </pc:spChg>
        <pc:spChg chg="add mod">
          <ac:chgData name="Christian Morales LL." userId="acd2dd22fbae4b69" providerId="LiveId" clId="{E2201589-DC48-4354-BFCE-5F23C0225040}" dt="2021-07-11T22:23:54.737" v="107"/>
          <ac:spMkLst>
            <pc:docMk/>
            <pc:sldMk cId="3841837397" sldId="1319"/>
            <ac:spMk id="13" creationId="{2E8C6955-1471-4B2B-81D4-AB57886C94C6}"/>
          </ac:spMkLst>
        </pc:spChg>
        <pc:spChg chg="add mod">
          <ac:chgData name="Christian Morales LL." userId="acd2dd22fbae4b69" providerId="LiveId" clId="{E2201589-DC48-4354-BFCE-5F23C0225040}" dt="2021-07-11T22:23:54.737" v="107"/>
          <ac:spMkLst>
            <pc:docMk/>
            <pc:sldMk cId="3841837397" sldId="1319"/>
            <ac:spMk id="15" creationId="{ECE9C662-19B7-4C87-9325-1064D681C1EB}"/>
          </ac:spMkLst>
        </pc:spChg>
        <pc:spChg chg="add mod">
          <ac:chgData name="Christian Morales LL." userId="acd2dd22fbae4b69" providerId="LiveId" clId="{E2201589-DC48-4354-BFCE-5F23C0225040}" dt="2021-07-11T22:23:54.737" v="107"/>
          <ac:spMkLst>
            <pc:docMk/>
            <pc:sldMk cId="3841837397" sldId="1319"/>
            <ac:spMk id="19" creationId="{57A56C58-9888-4739-AF5D-C8C14880D2A5}"/>
          </ac:spMkLst>
        </pc:spChg>
        <pc:spChg chg="add mod">
          <ac:chgData name="Christian Morales LL." userId="acd2dd22fbae4b69" providerId="LiveId" clId="{E2201589-DC48-4354-BFCE-5F23C0225040}" dt="2021-07-11T22:23:54.737" v="107"/>
          <ac:spMkLst>
            <pc:docMk/>
            <pc:sldMk cId="3841837397" sldId="1319"/>
            <ac:spMk id="21" creationId="{AF152FBA-EB6F-4949-8FB4-B993BDDE27D0}"/>
          </ac:spMkLst>
        </pc:spChg>
        <pc:spChg chg="add mod">
          <ac:chgData name="Christian Morales LL." userId="acd2dd22fbae4b69" providerId="LiveId" clId="{E2201589-DC48-4354-BFCE-5F23C0225040}" dt="2021-07-11T22:23:54.737" v="107"/>
          <ac:spMkLst>
            <pc:docMk/>
            <pc:sldMk cId="3841837397" sldId="1319"/>
            <ac:spMk id="24" creationId="{252BF975-8E3F-4517-930B-26714A673251}"/>
          </ac:spMkLst>
        </pc:spChg>
        <pc:spChg chg="add mod">
          <ac:chgData name="Christian Morales LL." userId="acd2dd22fbae4b69" providerId="LiveId" clId="{E2201589-DC48-4354-BFCE-5F23C0225040}" dt="2021-07-11T22:23:54.737" v="107"/>
          <ac:spMkLst>
            <pc:docMk/>
            <pc:sldMk cId="3841837397" sldId="1319"/>
            <ac:spMk id="26" creationId="{6D2C6B52-01B5-4BA7-BE90-16E12633F2D4}"/>
          </ac:spMkLst>
        </pc:spChg>
        <pc:spChg chg="add mod">
          <ac:chgData name="Christian Morales LL." userId="acd2dd22fbae4b69" providerId="LiveId" clId="{E2201589-DC48-4354-BFCE-5F23C0225040}" dt="2021-07-11T22:23:54.737" v="107"/>
          <ac:spMkLst>
            <pc:docMk/>
            <pc:sldMk cId="3841837397" sldId="1319"/>
            <ac:spMk id="28" creationId="{CBE0D6AF-A214-465C-8093-0AA0B6C371CB}"/>
          </ac:spMkLst>
        </pc:spChg>
        <pc:spChg chg="add mod">
          <ac:chgData name="Christian Morales LL." userId="acd2dd22fbae4b69" providerId="LiveId" clId="{E2201589-DC48-4354-BFCE-5F23C0225040}" dt="2021-07-11T22:23:54.737" v="107"/>
          <ac:spMkLst>
            <pc:docMk/>
            <pc:sldMk cId="3841837397" sldId="1319"/>
            <ac:spMk id="30" creationId="{FF6C6260-4B6C-48FD-85AD-631D7711CDAB}"/>
          </ac:spMkLst>
        </pc:spChg>
        <pc:spChg chg="add mod">
          <ac:chgData name="Christian Morales LL." userId="acd2dd22fbae4b69" providerId="LiveId" clId="{E2201589-DC48-4354-BFCE-5F23C0225040}" dt="2021-07-11T22:23:54.737" v="107"/>
          <ac:spMkLst>
            <pc:docMk/>
            <pc:sldMk cId="3841837397" sldId="1319"/>
            <ac:spMk id="32" creationId="{D2C1C3C2-E357-4373-9B55-D4C3BDDD882B}"/>
          </ac:spMkLst>
        </pc:spChg>
        <pc:picChg chg="add mod">
          <ac:chgData name="Christian Morales LL." userId="acd2dd22fbae4b69" providerId="LiveId" clId="{E2201589-DC48-4354-BFCE-5F23C0225040}" dt="2021-07-11T22:23:54.737" v="107"/>
          <ac:picMkLst>
            <pc:docMk/>
            <pc:sldMk cId="3841837397" sldId="1319"/>
            <ac:picMk id="5" creationId="{8C379D37-75D6-4341-B191-FB6FFEFCAD14}"/>
          </ac:picMkLst>
        </pc:picChg>
        <pc:picChg chg="add mod">
          <ac:chgData name="Christian Morales LL." userId="acd2dd22fbae4b69" providerId="LiveId" clId="{E2201589-DC48-4354-BFCE-5F23C0225040}" dt="2021-07-11T22:23:54.737" v="107"/>
          <ac:picMkLst>
            <pc:docMk/>
            <pc:sldMk cId="3841837397" sldId="1319"/>
            <ac:picMk id="7" creationId="{94916B13-F240-4CBB-AFF5-1C221F8316A3}"/>
          </ac:picMkLst>
        </pc:picChg>
        <pc:picChg chg="add mod">
          <ac:chgData name="Christian Morales LL." userId="acd2dd22fbae4b69" providerId="LiveId" clId="{E2201589-DC48-4354-BFCE-5F23C0225040}" dt="2021-07-11T22:23:54.737" v="107"/>
          <ac:picMkLst>
            <pc:docMk/>
            <pc:sldMk cId="3841837397" sldId="1319"/>
            <ac:picMk id="9" creationId="{2FBA91B4-ED8C-4173-8016-1B651C4D6818}"/>
          </ac:picMkLst>
        </pc:picChg>
        <pc:picChg chg="add mod">
          <ac:chgData name="Christian Morales LL." userId="acd2dd22fbae4b69" providerId="LiveId" clId="{E2201589-DC48-4354-BFCE-5F23C0225040}" dt="2021-07-11T22:23:54.737" v="107"/>
          <ac:picMkLst>
            <pc:docMk/>
            <pc:sldMk cId="3841837397" sldId="1319"/>
            <ac:picMk id="11" creationId="{035CD789-2FF1-4C17-AC9C-46B35AAA004E}"/>
          </ac:picMkLst>
        </pc:picChg>
        <pc:picChg chg="add mod">
          <ac:chgData name="Christian Morales LL." userId="acd2dd22fbae4b69" providerId="LiveId" clId="{E2201589-DC48-4354-BFCE-5F23C0225040}" dt="2021-07-11T22:23:54.737" v="107"/>
          <ac:picMkLst>
            <pc:docMk/>
            <pc:sldMk cId="3841837397" sldId="1319"/>
            <ac:picMk id="14" creationId="{A6B1B4F3-3C62-4FD1-A68B-ED6B1DB9AA81}"/>
          </ac:picMkLst>
        </pc:picChg>
        <pc:picChg chg="add mod">
          <ac:chgData name="Christian Morales LL." userId="acd2dd22fbae4b69" providerId="LiveId" clId="{E2201589-DC48-4354-BFCE-5F23C0225040}" dt="2021-07-11T22:23:54.737" v="107"/>
          <ac:picMkLst>
            <pc:docMk/>
            <pc:sldMk cId="3841837397" sldId="1319"/>
            <ac:picMk id="20" creationId="{6C56E121-E454-407B-AEDB-84C0DAA4737C}"/>
          </ac:picMkLst>
        </pc:picChg>
        <pc:picChg chg="add mod">
          <ac:chgData name="Christian Morales LL." userId="acd2dd22fbae4b69" providerId="LiveId" clId="{E2201589-DC48-4354-BFCE-5F23C0225040}" dt="2021-07-11T22:23:54.737" v="107"/>
          <ac:picMkLst>
            <pc:docMk/>
            <pc:sldMk cId="3841837397" sldId="1319"/>
            <ac:picMk id="23" creationId="{05EBD0E2-5630-43C7-AB29-D1DC5B4A98B4}"/>
          </ac:picMkLst>
        </pc:picChg>
        <pc:picChg chg="add mod">
          <ac:chgData name="Christian Morales LL." userId="acd2dd22fbae4b69" providerId="LiveId" clId="{E2201589-DC48-4354-BFCE-5F23C0225040}" dt="2021-07-11T22:23:54.737" v="107"/>
          <ac:picMkLst>
            <pc:docMk/>
            <pc:sldMk cId="3841837397" sldId="1319"/>
            <ac:picMk id="25" creationId="{C3BAF7CA-12EA-4F8E-8171-8C042112C932}"/>
          </ac:picMkLst>
        </pc:picChg>
        <pc:picChg chg="add mod">
          <ac:chgData name="Christian Morales LL." userId="acd2dd22fbae4b69" providerId="LiveId" clId="{E2201589-DC48-4354-BFCE-5F23C0225040}" dt="2021-07-11T22:23:54.737" v="107"/>
          <ac:picMkLst>
            <pc:docMk/>
            <pc:sldMk cId="3841837397" sldId="1319"/>
            <ac:picMk id="27" creationId="{D9EDD740-6CAE-421B-AFDD-659796F2FF3B}"/>
          </ac:picMkLst>
        </pc:picChg>
        <pc:picChg chg="add mod">
          <ac:chgData name="Christian Morales LL." userId="acd2dd22fbae4b69" providerId="LiveId" clId="{E2201589-DC48-4354-BFCE-5F23C0225040}" dt="2021-07-11T22:23:54.737" v="107"/>
          <ac:picMkLst>
            <pc:docMk/>
            <pc:sldMk cId="3841837397" sldId="1319"/>
            <ac:picMk id="29" creationId="{DD553FB2-545C-47F1-A6D3-CD07900C3494}"/>
          </ac:picMkLst>
        </pc:picChg>
        <pc:picChg chg="add mod">
          <ac:chgData name="Christian Morales LL." userId="acd2dd22fbae4b69" providerId="LiveId" clId="{E2201589-DC48-4354-BFCE-5F23C0225040}" dt="2021-07-11T22:23:54.737" v="107"/>
          <ac:picMkLst>
            <pc:docMk/>
            <pc:sldMk cId="3841837397" sldId="1319"/>
            <ac:picMk id="31" creationId="{7B8DE7C9-25DC-4AA9-9C7E-A01D33F5C643}"/>
          </ac:picMkLst>
        </pc:picChg>
        <pc:cxnChg chg="add mod">
          <ac:chgData name="Christian Morales LL." userId="acd2dd22fbae4b69" providerId="LiveId" clId="{E2201589-DC48-4354-BFCE-5F23C0225040}" dt="2021-07-11T22:23:54.737" v="107"/>
          <ac:cxnSpMkLst>
            <pc:docMk/>
            <pc:sldMk cId="3841837397" sldId="1319"/>
            <ac:cxnSpMk id="16" creationId="{17005C88-540E-4663-BFB8-2170D6267367}"/>
          </ac:cxnSpMkLst>
        </pc:cxnChg>
        <pc:cxnChg chg="add mod">
          <ac:chgData name="Christian Morales LL." userId="acd2dd22fbae4b69" providerId="LiveId" clId="{E2201589-DC48-4354-BFCE-5F23C0225040}" dt="2021-07-11T22:23:54.737" v="107"/>
          <ac:cxnSpMkLst>
            <pc:docMk/>
            <pc:sldMk cId="3841837397" sldId="1319"/>
            <ac:cxnSpMk id="17" creationId="{2AD274CE-9C35-4738-83E7-9CE7993136AB}"/>
          </ac:cxnSpMkLst>
        </pc:cxnChg>
        <pc:cxnChg chg="add mod">
          <ac:chgData name="Christian Morales LL." userId="acd2dd22fbae4b69" providerId="LiveId" clId="{E2201589-DC48-4354-BFCE-5F23C0225040}" dt="2021-07-11T22:23:54.737" v="107"/>
          <ac:cxnSpMkLst>
            <pc:docMk/>
            <pc:sldMk cId="3841837397" sldId="1319"/>
            <ac:cxnSpMk id="18" creationId="{EAE46DA4-5DE1-41C6-A3EB-4BF3812FA8CE}"/>
          </ac:cxnSpMkLst>
        </pc:cxnChg>
        <pc:cxnChg chg="add mod">
          <ac:chgData name="Christian Morales LL." userId="acd2dd22fbae4b69" providerId="LiveId" clId="{E2201589-DC48-4354-BFCE-5F23C0225040}" dt="2021-07-11T22:23:54.737" v="107"/>
          <ac:cxnSpMkLst>
            <pc:docMk/>
            <pc:sldMk cId="3841837397" sldId="1319"/>
            <ac:cxnSpMk id="22" creationId="{5156BF06-E623-4364-958B-5DC677B49DD3}"/>
          </ac:cxnSpMkLst>
        </pc:cxnChg>
      </pc:sldChg>
      <pc:sldChg chg="addSp modSp add mod">
        <pc:chgData name="Christian Morales LL." userId="acd2dd22fbae4b69" providerId="LiveId" clId="{E2201589-DC48-4354-BFCE-5F23C0225040}" dt="2021-07-11T22:24:26.025" v="111"/>
        <pc:sldMkLst>
          <pc:docMk/>
          <pc:sldMk cId="3981078121" sldId="1320"/>
        </pc:sldMkLst>
        <pc:spChg chg="mod">
          <ac:chgData name="Christian Morales LL." userId="acd2dd22fbae4b69" providerId="LiveId" clId="{E2201589-DC48-4354-BFCE-5F23C0225040}" dt="2021-07-11T22:24:26.025" v="111"/>
          <ac:spMkLst>
            <pc:docMk/>
            <pc:sldMk cId="3981078121" sldId="1320"/>
            <ac:spMk id="2" creationId="{BF342F8A-1777-48E9-9698-020D2E6122B6}"/>
          </ac:spMkLst>
        </pc:spChg>
        <pc:spChg chg="add mod">
          <ac:chgData name="Christian Morales LL." userId="acd2dd22fbae4b69" providerId="LiveId" clId="{E2201589-DC48-4354-BFCE-5F23C0225040}" dt="2021-07-11T22:24:06.217" v="108"/>
          <ac:spMkLst>
            <pc:docMk/>
            <pc:sldMk cId="3981078121" sldId="1320"/>
            <ac:spMk id="4" creationId="{2F67DCDD-8D23-4483-B0EC-D5DC23D422BD}"/>
          </ac:spMkLst>
        </pc:spChg>
        <pc:picChg chg="add mod">
          <ac:chgData name="Christian Morales LL." userId="acd2dd22fbae4b69" providerId="LiveId" clId="{E2201589-DC48-4354-BFCE-5F23C0225040}" dt="2021-07-11T22:24:06.217" v="108"/>
          <ac:picMkLst>
            <pc:docMk/>
            <pc:sldMk cId="3981078121" sldId="1320"/>
            <ac:picMk id="5" creationId="{EB695B28-27CF-4BD5-94CC-9DA7B3991B93}"/>
          </ac:picMkLst>
        </pc:picChg>
      </pc:sldChg>
      <pc:sldChg chg="addSp delSp modSp add mod ord">
        <pc:chgData name="Christian Morales LL." userId="acd2dd22fbae4b69" providerId="LiveId" clId="{E2201589-DC48-4354-BFCE-5F23C0225040}" dt="2021-07-11T22:25:15.335" v="117"/>
        <pc:sldMkLst>
          <pc:docMk/>
          <pc:sldMk cId="1717522341" sldId="1321"/>
        </pc:sldMkLst>
        <pc:spChg chg="mod">
          <ac:chgData name="Christian Morales LL." userId="acd2dd22fbae4b69" providerId="LiveId" clId="{E2201589-DC48-4354-BFCE-5F23C0225040}" dt="2021-07-11T22:25:06.819" v="115"/>
          <ac:spMkLst>
            <pc:docMk/>
            <pc:sldMk cId="1717522341" sldId="1321"/>
            <ac:spMk id="2" creationId="{BF342F8A-1777-48E9-9698-020D2E6122B6}"/>
          </ac:spMkLst>
        </pc:spChg>
        <pc:spChg chg="add mod">
          <ac:chgData name="Christian Morales LL." userId="acd2dd22fbae4b69" providerId="LiveId" clId="{E2201589-DC48-4354-BFCE-5F23C0225040}" dt="2021-07-11T22:25:15.335" v="117"/>
          <ac:spMkLst>
            <pc:docMk/>
            <pc:sldMk cId="1717522341" sldId="1321"/>
            <ac:spMk id="5" creationId="{21D4C045-895F-402A-877F-02DF827A132C}"/>
          </ac:spMkLst>
        </pc:spChg>
        <pc:spChg chg="del">
          <ac:chgData name="Christian Morales LL." userId="acd2dd22fbae4b69" providerId="LiveId" clId="{E2201589-DC48-4354-BFCE-5F23C0225040}" dt="2021-07-11T22:25:14.738" v="116" actId="478"/>
          <ac:spMkLst>
            <pc:docMk/>
            <pc:sldMk cId="1717522341" sldId="1321"/>
            <ac:spMk id="7" creationId="{0BBE6EB1-9183-486F-B68C-4DA42DA9CF29}"/>
          </ac:spMkLst>
        </pc:spChg>
      </pc:sldChg>
      <pc:sldChg chg="addSp delSp modSp add mod ord">
        <pc:chgData name="Christian Morales LL." userId="acd2dd22fbae4b69" providerId="LiveId" clId="{E2201589-DC48-4354-BFCE-5F23C0225040}" dt="2021-07-11T22:36:54.843" v="124" actId="27636"/>
        <pc:sldMkLst>
          <pc:docMk/>
          <pc:sldMk cId="1946181189" sldId="1322"/>
        </pc:sldMkLst>
        <pc:spChg chg="mod">
          <ac:chgData name="Christian Morales LL." userId="acd2dd22fbae4b69" providerId="LiveId" clId="{E2201589-DC48-4354-BFCE-5F23C0225040}" dt="2021-07-11T22:36:54.843" v="124" actId="27636"/>
          <ac:spMkLst>
            <pc:docMk/>
            <pc:sldMk cId="1946181189" sldId="1322"/>
            <ac:spMk id="2" creationId="{BF342F8A-1777-48E9-9698-020D2E6122B6}"/>
          </ac:spMkLst>
        </pc:spChg>
        <pc:spChg chg="del">
          <ac:chgData name="Christian Morales LL." userId="acd2dd22fbae4b69" providerId="LiveId" clId="{E2201589-DC48-4354-BFCE-5F23C0225040}" dt="2021-07-11T22:25:31.424" v="121" actId="478"/>
          <ac:spMkLst>
            <pc:docMk/>
            <pc:sldMk cId="1946181189" sldId="1322"/>
            <ac:spMk id="4" creationId="{623B8F31-67F8-46CD-B064-D04A9D6EBB4C}"/>
          </ac:spMkLst>
        </pc:spChg>
        <pc:spChg chg="del">
          <ac:chgData name="Christian Morales LL." userId="acd2dd22fbae4b69" providerId="LiveId" clId="{E2201589-DC48-4354-BFCE-5F23C0225040}" dt="2021-07-11T22:25:31.424" v="121" actId="478"/>
          <ac:spMkLst>
            <pc:docMk/>
            <pc:sldMk cId="1946181189" sldId="1322"/>
            <ac:spMk id="6" creationId="{EB5977EF-1A1E-4C42-B545-FEA1F840FEFD}"/>
          </ac:spMkLst>
        </pc:spChg>
        <pc:spChg chg="del">
          <ac:chgData name="Christian Morales LL." userId="acd2dd22fbae4b69" providerId="LiveId" clId="{E2201589-DC48-4354-BFCE-5F23C0225040}" dt="2021-07-11T22:25:31.424" v="121" actId="478"/>
          <ac:spMkLst>
            <pc:docMk/>
            <pc:sldMk cId="1946181189" sldId="1322"/>
            <ac:spMk id="8" creationId="{C0154A8C-00D1-4CCA-955D-841935F09ADD}"/>
          </ac:spMkLst>
        </pc:spChg>
        <pc:spChg chg="del">
          <ac:chgData name="Christian Morales LL." userId="acd2dd22fbae4b69" providerId="LiveId" clId="{E2201589-DC48-4354-BFCE-5F23C0225040}" dt="2021-07-11T22:25:31.424" v="121" actId="478"/>
          <ac:spMkLst>
            <pc:docMk/>
            <pc:sldMk cId="1946181189" sldId="1322"/>
            <ac:spMk id="10" creationId="{228BB5ED-611B-46BC-8805-8C9A07799596}"/>
          </ac:spMkLst>
        </pc:spChg>
        <pc:spChg chg="del">
          <ac:chgData name="Christian Morales LL." userId="acd2dd22fbae4b69" providerId="LiveId" clId="{E2201589-DC48-4354-BFCE-5F23C0225040}" dt="2021-07-11T22:25:31.424" v="121" actId="478"/>
          <ac:spMkLst>
            <pc:docMk/>
            <pc:sldMk cId="1946181189" sldId="1322"/>
            <ac:spMk id="12" creationId="{3117710E-0CFB-429A-AA67-251D0F617079}"/>
          </ac:spMkLst>
        </pc:spChg>
        <pc:spChg chg="del">
          <ac:chgData name="Christian Morales LL." userId="acd2dd22fbae4b69" providerId="LiveId" clId="{E2201589-DC48-4354-BFCE-5F23C0225040}" dt="2021-07-11T22:25:31.424" v="121" actId="478"/>
          <ac:spMkLst>
            <pc:docMk/>
            <pc:sldMk cId="1946181189" sldId="1322"/>
            <ac:spMk id="13" creationId="{2E8C6955-1471-4B2B-81D4-AB57886C94C6}"/>
          </ac:spMkLst>
        </pc:spChg>
        <pc:spChg chg="del">
          <ac:chgData name="Christian Morales LL." userId="acd2dd22fbae4b69" providerId="LiveId" clId="{E2201589-DC48-4354-BFCE-5F23C0225040}" dt="2021-07-11T22:25:31.424" v="121" actId="478"/>
          <ac:spMkLst>
            <pc:docMk/>
            <pc:sldMk cId="1946181189" sldId="1322"/>
            <ac:spMk id="15" creationId="{ECE9C662-19B7-4C87-9325-1064D681C1EB}"/>
          </ac:spMkLst>
        </pc:spChg>
        <pc:spChg chg="del">
          <ac:chgData name="Christian Morales LL." userId="acd2dd22fbae4b69" providerId="LiveId" clId="{E2201589-DC48-4354-BFCE-5F23C0225040}" dt="2021-07-11T22:25:31.424" v="121" actId="478"/>
          <ac:spMkLst>
            <pc:docMk/>
            <pc:sldMk cId="1946181189" sldId="1322"/>
            <ac:spMk id="19" creationId="{57A56C58-9888-4739-AF5D-C8C14880D2A5}"/>
          </ac:spMkLst>
        </pc:spChg>
        <pc:spChg chg="del">
          <ac:chgData name="Christian Morales LL." userId="acd2dd22fbae4b69" providerId="LiveId" clId="{E2201589-DC48-4354-BFCE-5F23C0225040}" dt="2021-07-11T22:25:31.424" v="121" actId="478"/>
          <ac:spMkLst>
            <pc:docMk/>
            <pc:sldMk cId="1946181189" sldId="1322"/>
            <ac:spMk id="21" creationId="{AF152FBA-EB6F-4949-8FB4-B993BDDE27D0}"/>
          </ac:spMkLst>
        </pc:spChg>
        <pc:spChg chg="del">
          <ac:chgData name="Christian Morales LL." userId="acd2dd22fbae4b69" providerId="LiveId" clId="{E2201589-DC48-4354-BFCE-5F23C0225040}" dt="2021-07-11T22:25:31.424" v="121" actId="478"/>
          <ac:spMkLst>
            <pc:docMk/>
            <pc:sldMk cId="1946181189" sldId="1322"/>
            <ac:spMk id="24" creationId="{252BF975-8E3F-4517-930B-26714A673251}"/>
          </ac:spMkLst>
        </pc:spChg>
        <pc:spChg chg="del">
          <ac:chgData name="Christian Morales LL." userId="acd2dd22fbae4b69" providerId="LiveId" clId="{E2201589-DC48-4354-BFCE-5F23C0225040}" dt="2021-07-11T22:25:31.424" v="121" actId="478"/>
          <ac:spMkLst>
            <pc:docMk/>
            <pc:sldMk cId="1946181189" sldId="1322"/>
            <ac:spMk id="26" creationId="{6D2C6B52-01B5-4BA7-BE90-16E12633F2D4}"/>
          </ac:spMkLst>
        </pc:spChg>
        <pc:spChg chg="del">
          <ac:chgData name="Christian Morales LL." userId="acd2dd22fbae4b69" providerId="LiveId" clId="{E2201589-DC48-4354-BFCE-5F23C0225040}" dt="2021-07-11T22:25:31.424" v="121" actId="478"/>
          <ac:spMkLst>
            <pc:docMk/>
            <pc:sldMk cId="1946181189" sldId="1322"/>
            <ac:spMk id="28" creationId="{CBE0D6AF-A214-465C-8093-0AA0B6C371CB}"/>
          </ac:spMkLst>
        </pc:spChg>
        <pc:spChg chg="del">
          <ac:chgData name="Christian Morales LL." userId="acd2dd22fbae4b69" providerId="LiveId" clId="{E2201589-DC48-4354-BFCE-5F23C0225040}" dt="2021-07-11T22:25:31.424" v="121" actId="478"/>
          <ac:spMkLst>
            <pc:docMk/>
            <pc:sldMk cId="1946181189" sldId="1322"/>
            <ac:spMk id="30" creationId="{FF6C6260-4B6C-48FD-85AD-631D7711CDAB}"/>
          </ac:spMkLst>
        </pc:spChg>
        <pc:spChg chg="del">
          <ac:chgData name="Christian Morales LL." userId="acd2dd22fbae4b69" providerId="LiveId" clId="{E2201589-DC48-4354-BFCE-5F23C0225040}" dt="2021-07-11T22:25:31.424" v="121" actId="478"/>
          <ac:spMkLst>
            <pc:docMk/>
            <pc:sldMk cId="1946181189" sldId="1322"/>
            <ac:spMk id="32" creationId="{D2C1C3C2-E357-4373-9B55-D4C3BDDD882B}"/>
          </ac:spMkLst>
        </pc:spChg>
        <pc:spChg chg="add mod">
          <ac:chgData name="Christian Morales LL." userId="acd2dd22fbae4b69" providerId="LiveId" clId="{E2201589-DC48-4354-BFCE-5F23C0225040}" dt="2021-07-11T22:25:35.075" v="122"/>
          <ac:spMkLst>
            <pc:docMk/>
            <pc:sldMk cId="1946181189" sldId="1322"/>
            <ac:spMk id="33" creationId="{5A68BBB8-B5E2-4521-8921-4AA662EFF168}"/>
          </ac:spMkLst>
        </pc:spChg>
        <pc:spChg chg="add mod">
          <ac:chgData name="Christian Morales LL." userId="acd2dd22fbae4b69" providerId="LiveId" clId="{E2201589-DC48-4354-BFCE-5F23C0225040}" dt="2021-07-11T22:25:35.075" v="122"/>
          <ac:spMkLst>
            <pc:docMk/>
            <pc:sldMk cId="1946181189" sldId="1322"/>
            <ac:spMk id="34" creationId="{42FDF70A-3260-4386-ADB8-5C78545B70BD}"/>
          </ac:spMkLst>
        </pc:spChg>
        <pc:spChg chg="add mod">
          <ac:chgData name="Christian Morales LL." userId="acd2dd22fbae4b69" providerId="LiveId" clId="{E2201589-DC48-4354-BFCE-5F23C0225040}" dt="2021-07-11T22:25:35.075" v="122"/>
          <ac:spMkLst>
            <pc:docMk/>
            <pc:sldMk cId="1946181189" sldId="1322"/>
            <ac:spMk id="36" creationId="{BB0F43B4-3619-4574-8A69-4A3E6E0953E9}"/>
          </ac:spMkLst>
        </pc:spChg>
        <pc:spChg chg="add mod">
          <ac:chgData name="Christian Morales LL." userId="acd2dd22fbae4b69" providerId="LiveId" clId="{E2201589-DC48-4354-BFCE-5F23C0225040}" dt="2021-07-11T22:25:35.075" v="122"/>
          <ac:spMkLst>
            <pc:docMk/>
            <pc:sldMk cId="1946181189" sldId="1322"/>
            <ac:spMk id="38" creationId="{BD7D725E-6EA3-437A-8774-31EFD880F281}"/>
          </ac:spMkLst>
        </pc:spChg>
        <pc:spChg chg="add mod">
          <ac:chgData name="Christian Morales LL." userId="acd2dd22fbae4b69" providerId="LiveId" clId="{E2201589-DC48-4354-BFCE-5F23C0225040}" dt="2021-07-11T22:25:35.075" v="122"/>
          <ac:spMkLst>
            <pc:docMk/>
            <pc:sldMk cId="1946181189" sldId="1322"/>
            <ac:spMk id="39" creationId="{AA60C19B-8678-472B-8C1C-701F5D0BEEFA}"/>
          </ac:spMkLst>
        </pc:spChg>
        <pc:spChg chg="add mod">
          <ac:chgData name="Christian Morales LL." userId="acd2dd22fbae4b69" providerId="LiveId" clId="{E2201589-DC48-4354-BFCE-5F23C0225040}" dt="2021-07-11T22:25:35.075" v="122"/>
          <ac:spMkLst>
            <pc:docMk/>
            <pc:sldMk cId="1946181189" sldId="1322"/>
            <ac:spMk id="41" creationId="{98E26340-C408-4BAC-AED8-32C76B517BC7}"/>
          </ac:spMkLst>
        </pc:spChg>
        <pc:spChg chg="add mod">
          <ac:chgData name="Christian Morales LL." userId="acd2dd22fbae4b69" providerId="LiveId" clId="{E2201589-DC48-4354-BFCE-5F23C0225040}" dt="2021-07-11T22:25:35.075" v="122"/>
          <ac:spMkLst>
            <pc:docMk/>
            <pc:sldMk cId="1946181189" sldId="1322"/>
            <ac:spMk id="45" creationId="{8CE4FC14-2628-4BA4-B370-9E7936F1F45F}"/>
          </ac:spMkLst>
        </pc:spChg>
        <pc:spChg chg="add mod">
          <ac:chgData name="Christian Morales LL." userId="acd2dd22fbae4b69" providerId="LiveId" clId="{E2201589-DC48-4354-BFCE-5F23C0225040}" dt="2021-07-11T22:25:35.075" v="122"/>
          <ac:spMkLst>
            <pc:docMk/>
            <pc:sldMk cId="1946181189" sldId="1322"/>
            <ac:spMk id="47" creationId="{97822BD2-F8FE-48C7-B9CA-BA2B42683683}"/>
          </ac:spMkLst>
        </pc:spChg>
        <pc:spChg chg="add mod">
          <ac:chgData name="Christian Morales LL." userId="acd2dd22fbae4b69" providerId="LiveId" clId="{E2201589-DC48-4354-BFCE-5F23C0225040}" dt="2021-07-11T22:25:35.075" v="122"/>
          <ac:spMkLst>
            <pc:docMk/>
            <pc:sldMk cId="1946181189" sldId="1322"/>
            <ac:spMk id="50" creationId="{5BF5830F-C42C-4040-98CC-263D9F3AF4C0}"/>
          </ac:spMkLst>
        </pc:spChg>
        <pc:spChg chg="add mod">
          <ac:chgData name="Christian Morales LL." userId="acd2dd22fbae4b69" providerId="LiveId" clId="{E2201589-DC48-4354-BFCE-5F23C0225040}" dt="2021-07-11T22:25:35.075" v="122"/>
          <ac:spMkLst>
            <pc:docMk/>
            <pc:sldMk cId="1946181189" sldId="1322"/>
            <ac:spMk id="51" creationId="{03CAA912-3E05-457B-A391-9E22596D10B3}"/>
          </ac:spMkLst>
        </pc:spChg>
        <pc:spChg chg="add mod">
          <ac:chgData name="Christian Morales LL." userId="acd2dd22fbae4b69" providerId="LiveId" clId="{E2201589-DC48-4354-BFCE-5F23C0225040}" dt="2021-07-11T22:25:35.075" v="122"/>
          <ac:spMkLst>
            <pc:docMk/>
            <pc:sldMk cId="1946181189" sldId="1322"/>
            <ac:spMk id="52" creationId="{94314F93-EA3E-42B0-95C4-3AF762A76326}"/>
          </ac:spMkLst>
        </pc:spChg>
        <pc:spChg chg="add mod">
          <ac:chgData name="Christian Morales LL." userId="acd2dd22fbae4b69" providerId="LiveId" clId="{E2201589-DC48-4354-BFCE-5F23C0225040}" dt="2021-07-11T22:25:35.075" v="122"/>
          <ac:spMkLst>
            <pc:docMk/>
            <pc:sldMk cId="1946181189" sldId="1322"/>
            <ac:spMk id="56" creationId="{3B2C061D-5BBC-4AE0-833B-4B617055B8C3}"/>
          </ac:spMkLst>
        </pc:spChg>
        <pc:spChg chg="add mod">
          <ac:chgData name="Christian Morales LL." userId="acd2dd22fbae4b69" providerId="LiveId" clId="{E2201589-DC48-4354-BFCE-5F23C0225040}" dt="2021-07-11T22:25:35.075" v="122"/>
          <ac:spMkLst>
            <pc:docMk/>
            <pc:sldMk cId="1946181189" sldId="1322"/>
            <ac:spMk id="57" creationId="{0606C185-4CB7-40CA-BD31-F4695D2DEE97}"/>
          </ac:spMkLst>
        </pc:spChg>
        <pc:picChg chg="del">
          <ac:chgData name="Christian Morales LL." userId="acd2dd22fbae4b69" providerId="LiveId" clId="{E2201589-DC48-4354-BFCE-5F23C0225040}" dt="2021-07-11T22:25:31.424" v="121" actId="478"/>
          <ac:picMkLst>
            <pc:docMk/>
            <pc:sldMk cId="1946181189" sldId="1322"/>
            <ac:picMk id="5" creationId="{8C379D37-75D6-4341-B191-FB6FFEFCAD14}"/>
          </ac:picMkLst>
        </pc:picChg>
        <pc:picChg chg="del">
          <ac:chgData name="Christian Morales LL." userId="acd2dd22fbae4b69" providerId="LiveId" clId="{E2201589-DC48-4354-BFCE-5F23C0225040}" dt="2021-07-11T22:25:31.424" v="121" actId="478"/>
          <ac:picMkLst>
            <pc:docMk/>
            <pc:sldMk cId="1946181189" sldId="1322"/>
            <ac:picMk id="7" creationId="{94916B13-F240-4CBB-AFF5-1C221F8316A3}"/>
          </ac:picMkLst>
        </pc:picChg>
        <pc:picChg chg="del">
          <ac:chgData name="Christian Morales LL." userId="acd2dd22fbae4b69" providerId="LiveId" clId="{E2201589-DC48-4354-BFCE-5F23C0225040}" dt="2021-07-11T22:25:31.424" v="121" actId="478"/>
          <ac:picMkLst>
            <pc:docMk/>
            <pc:sldMk cId="1946181189" sldId="1322"/>
            <ac:picMk id="9" creationId="{2FBA91B4-ED8C-4173-8016-1B651C4D6818}"/>
          </ac:picMkLst>
        </pc:picChg>
        <pc:picChg chg="del">
          <ac:chgData name="Christian Morales LL." userId="acd2dd22fbae4b69" providerId="LiveId" clId="{E2201589-DC48-4354-BFCE-5F23C0225040}" dt="2021-07-11T22:25:31.424" v="121" actId="478"/>
          <ac:picMkLst>
            <pc:docMk/>
            <pc:sldMk cId="1946181189" sldId="1322"/>
            <ac:picMk id="11" creationId="{035CD789-2FF1-4C17-AC9C-46B35AAA004E}"/>
          </ac:picMkLst>
        </pc:picChg>
        <pc:picChg chg="del">
          <ac:chgData name="Christian Morales LL." userId="acd2dd22fbae4b69" providerId="LiveId" clId="{E2201589-DC48-4354-BFCE-5F23C0225040}" dt="2021-07-11T22:25:31.424" v="121" actId="478"/>
          <ac:picMkLst>
            <pc:docMk/>
            <pc:sldMk cId="1946181189" sldId="1322"/>
            <ac:picMk id="14" creationId="{A6B1B4F3-3C62-4FD1-A68B-ED6B1DB9AA81}"/>
          </ac:picMkLst>
        </pc:picChg>
        <pc:picChg chg="del">
          <ac:chgData name="Christian Morales LL." userId="acd2dd22fbae4b69" providerId="LiveId" clId="{E2201589-DC48-4354-BFCE-5F23C0225040}" dt="2021-07-11T22:25:31.424" v="121" actId="478"/>
          <ac:picMkLst>
            <pc:docMk/>
            <pc:sldMk cId="1946181189" sldId="1322"/>
            <ac:picMk id="20" creationId="{6C56E121-E454-407B-AEDB-84C0DAA4737C}"/>
          </ac:picMkLst>
        </pc:picChg>
        <pc:picChg chg="del">
          <ac:chgData name="Christian Morales LL." userId="acd2dd22fbae4b69" providerId="LiveId" clId="{E2201589-DC48-4354-BFCE-5F23C0225040}" dt="2021-07-11T22:25:31.424" v="121" actId="478"/>
          <ac:picMkLst>
            <pc:docMk/>
            <pc:sldMk cId="1946181189" sldId="1322"/>
            <ac:picMk id="23" creationId="{05EBD0E2-5630-43C7-AB29-D1DC5B4A98B4}"/>
          </ac:picMkLst>
        </pc:picChg>
        <pc:picChg chg="del">
          <ac:chgData name="Christian Morales LL." userId="acd2dd22fbae4b69" providerId="LiveId" clId="{E2201589-DC48-4354-BFCE-5F23C0225040}" dt="2021-07-11T22:25:31.424" v="121" actId="478"/>
          <ac:picMkLst>
            <pc:docMk/>
            <pc:sldMk cId="1946181189" sldId="1322"/>
            <ac:picMk id="25" creationId="{C3BAF7CA-12EA-4F8E-8171-8C042112C932}"/>
          </ac:picMkLst>
        </pc:picChg>
        <pc:picChg chg="del">
          <ac:chgData name="Christian Morales LL." userId="acd2dd22fbae4b69" providerId="LiveId" clId="{E2201589-DC48-4354-BFCE-5F23C0225040}" dt="2021-07-11T22:25:31.424" v="121" actId="478"/>
          <ac:picMkLst>
            <pc:docMk/>
            <pc:sldMk cId="1946181189" sldId="1322"/>
            <ac:picMk id="27" creationId="{D9EDD740-6CAE-421B-AFDD-659796F2FF3B}"/>
          </ac:picMkLst>
        </pc:picChg>
        <pc:picChg chg="del">
          <ac:chgData name="Christian Morales LL." userId="acd2dd22fbae4b69" providerId="LiveId" clId="{E2201589-DC48-4354-BFCE-5F23C0225040}" dt="2021-07-11T22:25:31.424" v="121" actId="478"/>
          <ac:picMkLst>
            <pc:docMk/>
            <pc:sldMk cId="1946181189" sldId="1322"/>
            <ac:picMk id="29" creationId="{DD553FB2-545C-47F1-A6D3-CD07900C3494}"/>
          </ac:picMkLst>
        </pc:picChg>
        <pc:picChg chg="del">
          <ac:chgData name="Christian Morales LL." userId="acd2dd22fbae4b69" providerId="LiveId" clId="{E2201589-DC48-4354-BFCE-5F23C0225040}" dt="2021-07-11T22:25:31.424" v="121" actId="478"/>
          <ac:picMkLst>
            <pc:docMk/>
            <pc:sldMk cId="1946181189" sldId="1322"/>
            <ac:picMk id="31" creationId="{7B8DE7C9-25DC-4AA9-9C7E-A01D33F5C643}"/>
          </ac:picMkLst>
        </pc:picChg>
        <pc:picChg chg="add mod">
          <ac:chgData name="Christian Morales LL." userId="acd2dd22fbae4b69" providerId="LiveId" clId="{E2201589-DC48-4354-BFCE-5F23C0225040}" dt="2021-07-11T22:25:35.075" v="122"/>
          <ac:picMkLst>
            <pc:docMk/>
            <pc:sldMk cId="1946181189" sldId="1322"/>
            <ac:picMk id="35" creationId="{046F8FCC-49F1-4DB1-83E6-F574492DB93B}"/>
          </ac:picMkLst>
        </pc:picChg>
        <pc:picChg chg="add mod">
          <ac:chgData name="Christian Morales LL." userId="acd2dd22fbae4b69" providerId="LiveId" clId="{E2201589-DC48-4354-BFCE-5F23C0225040}" dt="2021-07-11T22:25:35.075" v="122"/>
          <ac:picMkLst>
            <pc:docMk/>
            <pc:sldMk cId="1946181189" sldId="1322"/>
            <ac:picMk id="37" creationId="{E5F94B5D-ADB8-40A4-9D39-C840BDFD7A7D}"/>
          </ac:picMkLst>
        </pc:picChg>
        <pc:picChg chg="add mod">
          <ac:chgData name="Christian Morales LL." userId="acd2dd22fbae4b69" providerId="LiveId" clId="{E2201589-DC48-4354-BFCE-5F23C0225040}" dt="2021-07-11T22:25:35.075" v="122"/>
          <ac:picMkLst>
            <pc:docMk/>
            <pc:sldMk cId="1946181189" sldId="1322"/>
            <ac:picMk id="40" creationId="{8AE7921B-9296-4ABD-8605-AA47E19DF28B}"/>
          </ac:picMkLst>
        </pc:picChg>
        <pc:picChg chg="add mod">
          <ac:chgData name="Christian Morales LL." userId="acd2dd22fbae4b69" providerId="LiveId" clId="{E2201589-DC48-4354-BFCE-5F23C0225040}" dt="2021-07-11T22:25:35.075" v="122"/>
          <ac:picMkLst>
            <pc:docMk/>
            <pc:sldMk cId="1946181189" sldId="1322"/>
            <ac:picMk id="46" creationId="{05D1AEFA-26A1-4975-B490-F522E5142A97}"/>
          </ac:picMkLst>
        </pc:picChg>
        <pc:picChg chg="add mod">
          <ac:chgData name="Christian Morales LL." userId="acd2dd22fbae4b69" providerId="LiveId" clId="{E2201589-DC48-4354-BFCE-5F23C0225040}" dt="2021-07-11T22:25:35.075" v="122"/>
          <ac:picMkLst>
            <pc:docMk/>
            <pc:sldMk cId="1946181189" sldId="1322"/>
            <ac:picMk id="49" creationId="{82E0305B-79B1-4373-88C9-000ECA1E77AE}"/>
          </ac:picMkLst>
        </pc:picChg>
        <pc:picChg chg="add mod">
          <ac:chgData name="Christian Morales LL." userId="acd2dd22fbae4b69" providerId="LiveId" clId="{E2201589-DC48-4354-BFCE-5F23C0225040}" dt="2021-07-11T22:25:35.075" v="122"/>
          <ac:picMkLst>
            <pc:docMk/>
            <pc:sldMk cId="1946181189" sldId="1322"/>
            <ac:picMk id="53" creationId="{733E914E-8D2B-4E03-A898-F285DC6B7A4E}"/>
          </ac:picMkLst>
        </pc:picChg>
        <pc:picChg chg="add mod">
          <ac:chgData name="Christian Morales LL." userId="acd2dd22fbae4b69" providerId="LiveId" clId="{E2201589-DC48-4354-BFCE-5F23C0225040}" dt="2021-07-11T22:25:35.075" v="122"/>
          <ac:picMkLst>
            <pc:docMk/>
            <pc:sldMk cId="1946181189" sldId="1322"/>
            <ac:picMk id="54" creationId="{55D2EF31-B40B-4D95-874A-A4BFD0462B67}"/>
          </ac:picMkLst>
        </pc:picChg>
        <pc:picChg chg="add mod">
          <ac:chgData name="Christian Morales LL." userId="acd2dd22fbae4b69" providerId="LiveId" clId="{E2201589-DC48-4354-BFCE-5F23C0225040}" dt="2021-07-11T22:25:35.075" v="122"/>
          <ac:picMkLst>
            <pc:docMk/>
            <pc:sldMk cId="1946181189" sldId="1322"/>
            <ac:picMk id="55" creationId="{C93B3C1D-5920-436B-A01B-F046A7AB8077}"/>
          </ac:picMkLst>
        </pc:picChg>
        <pc:picChg chg="add mod">
          <ac:chgData name="Christian Morales LL." userId="acd2dd22fbae4b69" providerId="LiveId" clId="{E2201589-DC48-4354-BFCE-5F23C0225040}" dt="2021-07-11T22:25:35.075" v="122"/>
          <ac:picMkLst>
            <pc:docMk/>
            <pc:sldMk cId="1946181189" sldId="1322"/>
            <ac:picMk id="58" creationId="{E017A367-1C7C-4E6B-A074-F0A2BDB9A2A5}"/>
          </ac:picMkLst>
        </pc:picChg>
        <pc:cxnChg chg="del">
          <ac:chgData name="Christian Morales LL." userId="acd2dd22fbae4b69" providerId="LiveId" clId="{E2201589-DC48-4354-BFCE-5F23C0225040}" dt="2021-07-11T22:25:31.424" v="121" actId="478"/>
          <ac:cxnSpMkLst>
            <pc:docMk/>
            <pc:sldMk cId="1946181189" sldId="1322"/>
            <ac:cxnSpMk id="16" creationId="{17005C88-540E-4663-BFB8-2170D6267367}"/>
          </ac:cxnSpMkLst>
        </pc:cxnChg>
        <pc:cxnChg chg="del">
          <ac:chgData name="Christian Morales LL." userId="acd2dd22fbae4b69" providerId="LiveId" clId="{E2201589-DC48-4354-BFCE-5F23C0225040}" dt="2021-07-11T22:25:31.424" v="121" actId="478"/>
          <ac:cxnSpMkLst>
            <pc:docMk/>
            <pc:sldMk cId="1946181189" sldId="1322"/>
            <ac:cxnSpMk id="17" creationId="{2AD274CE-9C35-4738-83E7-9CE7993136AB}"/>
          </ac:cxnSpMkLst>
        </pc:cxnChg>
        <pc:cxnChg chg="del">
          <ac:chgData name="Christian Morales LL." userId="acd2dd22fbae4b69" providerId="LiveId" clId="{E2201589-DC48-4354-BFCE-5F23C0225040}" dt="2021-07-11T22:25:31.424" v="121" actId="478"/>
          <ac:cxnSpMkLst>
            <pc:docMk/>
            <pc:sldMk cId="1946181189" sldId="1322"/>
            <ac:cxnSpMk id="18" creationId="{EAE46DA4-5DE1-41C6-A3EB-4BF3812FA8CE}"/>
          </ac:cxnSpMkLst>
        </pc:cxnChg>
        <pc:cxnChg chg="del">
          <ac:chgData name="Christian Morales LL." userId="acd2dd22fbae4b69" providerId="LiveId" clId="{E2201589-DC48-4354-BFCE-5F23C0225040}" dt="2021-07-11T22:25:31.424" v="121" actId="478"/>
          <ac:cxnSpMkLst>
            <pc:docMk/>
            <pc:sldMk cId="1946181189" sldId="1322"/>
            <ac:cxnSpMk id="22" creationId="{5156BF06-E623-4364-958B-5DC677B49DD3}"/>
          </ac:cxnSpMkLst>
        </pc:cxnChg>
        <pc:cxnChg chg="add mod">
          <ac:chgData name="Christian Morales LL." userId="acd2dd22fbae4b69" providerId="LiveId" clId="{E2201589-DC48-4354-BFCE-5F23C0225040}" dt="2021-07-11T22:25:35.075" v="122"/>
          <ac:cxnSpMkLst>
            <pc:docMk/>
            <pc:sldMk cId="1946181189" sldId="1322"/>
            <ac:cxnSpMk id="42" creationId="{B9C9E673-B9D0-40B7-A177-3B0F4D6D60AF}"/>
          </ac:cxnSpMkLst>
        </pc:cxnChg>
        <pc:cxnChg chg="add mod">
          <ac:chgData name="Christian Morales LL." userId="acd2dd22fbae4b69" providerId="LiveId" clId="{E2201589-DC48-4354-BFCE-5F23C0225040}" dt="2021-07-11T22:25:35.075" v="122"/>
          <ac:cxnSpMkLst>
            <pc:docMk/>
            <pc:sldMk cId="1946181189" sldId="1322"/>
            <ac:cxnSpMk id="43" creationId="{1D8A6042-F9BF-48B2-8E29-B4B0AD7FC19D}"/>
          </ac:cxnSpMkLst>
        </pc:cxnChg>
        <pc:cxnChg chg="add mod">
          <ac:chgData name="Christian Morales LL." userId="acd2dd22fbae4b69" providerId="LiveId" clId="{E2201589-DC48-4354-BFCE-5F23C0225040}" dt="2021-07-11T22:25:35.075" v="122"/>
          <ac:cxnSpMkLst>
            <pc:docMk/>
            <pc:sldMk cId="1946181189" sldId="1322"/>
            <ac:cxnSpMk id="44" creationId="{92FBAEA6-5501-4164-8420-F022BA6B85FA}"/>
          </ac:cxnSpMkLst>
        </pc:cxnChg>
        <pc:cxnChg chg="add mod">
          <ac:chgData name="Christian Morales LL." userId="acd2dd22fbae4b69" providerId="LiveId" clId="{E2201589-DC48-4354-BFCE-5F23C0225040}" dt="2021-07-11T22:25:35.075" v="122"/>
          <ac:cxnSpMkLst>
            <pc:docMk/>
            <pc:sldMk cId="1946181189" sldId="1322"/>
            <ac:cxnSpMk id="48" creationId="{1B9ECBF6-1553-4EEA-B580-1949545A86EC}"/>
          </ac:cxnSpMkLst>
        </pc:cxnChg>
        <pc:cxnChg chg="add mod">
          <ac:chgData name="Christian Morales LL." userId="acd2dd22fbae4b69" providerId="LiveId" clId="{E2201589-DC48-4354-BFCE-5F23C0225040}" dt="2021-07-11T22:25:35.075" v="122"/>
          <ac:cxnSpMkLst>
            <pc:docMk/>
            <pc:sldMk cId="1946181189" sldId="1322"/>
            <ac:cxnSpMk id="59" creationId="{48719093-8B9B-478F-8124-0141FD4A6E14}"/>
          </ac:cxnSpMkLst>
        </pc:cxnChg>
      </pc:sldChg>
      <pc:sldChg chg="new del">
        <pc:chgData name="Christian Morales LL." userId="acd2dd22fbae4b69" providerId="LiveId" clId="{E2201589-DC48-4354-BFCE-5F23C0225040}" dt="2021-07-11T22:38:14.242" v="126" actId="680"/>
        <pc:sldMkLst>
          <pc:docMk/>
          <pc:sldMk cId="393086328" sldId="1323"/>
        </pc:sldMkLst>
      </pc:sldChg>
      <pc:sldChg chg="addSp delSp modSp add mod ord">
        <pc:chgData name="Christian Morales LL." userId="acd2dd22fbae4b69" providerId="LiveId" clId="{E2201589-DC48-4354-BFCE-5F23C0225040}" dt="2021-07-11T22:38:47.302" v="133" actId="27636"/>
        <pc:sldMkLst>
          <pc:docMk/>
          <pc:sldMk cId="1672229142" sldId="1323"/>
        </pc:sldMkLst>
        <pc:spChg chg="mod">
          <ac:chgData name="Christian Morales LL." userId="acd2dd22fbae4b69" providerId="LiveId" clId="{E2201589-DC48-4354-BFCE-5F23C0225040}" dt="2021-07-11T22:38:47.302" v="133" actId="27636"/>
          <ac:spMkLst>
            <pc:docMk/>
            <pc:sldMk cId="1672229142" sldId="1323"/>
            <ac:spMk id="2" creationId="{BF342F8A-1777-48E9-9698-020D2E6122B6}"/>
          </ac:spMkLst>
        </pc:spChg>
        <pc:spChg chg="del">
          <ac:chgData name="Christian Morales LL." userId="acd2dd22fbae4b69" providerId="LiveId" clId="{E2201589-DC48-4354-BFCE-5F23C0225040}" dt="2021-07-11T22:38:36.321" v="130" actId="478"/>
          <ac:spMkLst>
            <pc:docMk/>
            <pc:sldMk cId="1672229142" sldId="1323"/>
            <ac:spMk id="4" creationId="{2F67DCDD-8D23-4483-B0EC-D5DC23D422BD}"/>
          </ac:spMkLst>
        </pc:spChg>
        <pc:spChg chg="mod">
          <ac:chgData name="Christian Morales LL." userId="acd2dd22fbae4b69" providerId="LiveId" clId="{E2201589-DC48-4354-BFCE-5F23C0225040}" dt="2021-07-11T22:38:36.980" v="131"/>
          <ac:spMkLst>
            <pc:docMk/>
            <pc:sldMk cId="1672229142" sldId="1323"/>
            <ac:spMk id="8" creationId="{8D92E539-A760-4D84-8A71-B053609284B3}"/>
          </ac:spMkLst>
        </pc:spChg>
        <pc:spChg chg="mod">
          <ac:chgData name="Christian Morales LL." userId="acd2dd22fbae4b69" providerId="LiveId" clId="{E2201589-DC48-4354-BFCE-5F23C0225040}" dt="2021-07-11T22:38:36.980" v="131"/>
          <ac:spMkLst>
            <pc:docMk/>
            <pc:sldMk cId="1672229142" sldId="1323"/>
            <ac:spMk id="18" creationId="{4EC1FA4A-8041-4733-B09C-CFF64AF597EE}"/>
          </ac:spMkLst>
        </pc:spChg>
        <pc:spChg chg="mod">
          <ac:chgData name="Christian Morales LL." userId="acd2dd22fbae4b69" providerId="LiveId" clId="{E2201589-DC48-4354-BFCE-5F23C0225040}" dt="2021-07-11T22:38:36.980" v="131"/>
          <ac:spMkLst>
            <pc:docMk/>
            <pc:sldMk cId="1672229142" sldId="1323"/>
            <ac:spMk id="19" creationId="{F027A939-BEC0-4BDD-ABB4-470489068C7A}"/>
          </ac:spMkLst>
        </pc:spChg>
        <pc:spChg chg="mod">
          <ac:chgData name="Christian Morales LL." userId="acd2dd22fbae4b69" providerId="LiveId" clId="{E2201589-DC48-4354-BFCE-5F23C0225040}" dt="2021-07-11T22:38:36.980" v="131"/>
          <ac:spMkLst>
            <pc:docMk/>
            <pc:sldMk cId="1672229142" sldId="1323"/>
            <ac:spMk id="20" creationId="{D23593D4-DC7E-4182-9944-8BB1BEEE6DB3}"/>
          </ac:spMkLst>
        </pc:spChg>
        <pc:spChg chg="mod">
          <ac:chgData name="Christian Morales LL." userId="acd2dd22fbae4b69" providerId="LiveId" clId="{E2201589-DC48-4354-BFCE-5F23C0225040}" dt="2021-07-11T22:38:36.980" v="131"/>
          <ac:spMkLst>
            <pc:docMk/>
            <pc:sldMk cId="1672229142" sldId="1323"/>
            <ac:spMk id="21" creationId="{D1420BC8-F835-47A2-A045-6BAD66587B85}"/>
          </ac:spMkLst>
        </pc:spChg>
        <pc:spChg chg="mod">
          <ac:chgData name="Christian Morales LL." userId="acd2dd22fbae4b69" providerId="LiveId" clId="{E2201589-DC48-4354-BFCE-5F23C0225040}" dt="2021-07-11T22:38:36.980" v="131"/>
          <ac:spMkLst>
            <pc:docMk/>
            <pc:sldMk cId="1672229142" sldId="1323"/>
            <ac:spMk id="22" creationId="{9F342631-2F61-477D-8EC5-B7886E6F79DE}"/>
          </ac:spMkLst>
        </pc:spChg>
        <pc:spChg chg="mod">
          <ac:chgData name="Christian Morales LL." userId="acd2dd22fbae4b69" providerId="LiveId" clId="{E2201589-DC48-4354-BFCE-5F23C0225040}" dt="2021-07-11T22:38:36.980" v="131"/>
          <ac:spMkLst>
            <pc:docMk/>
            <pc:sldMk cId="1672229142" sldId="1323"/>
            <ac:spMk id="23" creationId="{31310395-6260-46A0-94C5-B9BDA777C360}"/>
          </ac:spMkLst>
        </pc:spChg>
        <pc:spChg chg="mod">
          <ac:chgData name="Christian Morales LL." userId="acd2dd22fbae4b69" providerId="LiveId" clId="{E2201589-DC48-4354-BFCE-5F23C0225040}" dt="2021-07-11T22:38:36.980" v="131"/>
          <ac:spMkLst>
            <pc:docMk/>
            <pc:sldMk cId="1672229142" sldId="1323"/>
            <ac:spMk id="24" creationId="{1A5C0B06-488A-49BF-97B9-ED1CE8445073}"/>
          </ac:spMkLst>
        </pc:spChg>
        <pc:spChg chg="mod">
          <ac:chgData name="Christian Morales LL." userId="acd2dd22fbae4b69" providerId="LiveId" clId="{E2201589-DC48-4354-BFCE-5F23C0225040}" dt="2021-07-11T22:38:36.980" v="131"/>
          <ac:spMkLst>
            <pc:docMk/>
            <pc:sldMk cId="1672229142" sldId="1323"/>
            <ac:spMk id="25" creationId="{40B132CF-66D9-4757-9DA0-BF147D7BC72A}"/>
          </ac:spMkLst>
        </pc:spChg>
        <pc:spChg chg="mod">
          <ac:chgData name="Christian Morales LL." userId="acd2dd22fbae4b69" providerId="LiveId" clId="{E2201589-DC48-4354-BFCE-5F23C0225040}" dt="2021-07-11T22:38:36.980" v="131"/>
          <ac:spMkLst>
            <pc:docMk/>
            <pc:sldMk cId="1672229142" sldId="1323"/>
            <ac:spMk id="26" creationId="{C0E1BB56-8896-477B-B415-F5E723CC7244}"/>
          </ac:spMkLst>
        </pc:spChg>
        <pc:spChg chg="mod">
          <ac:chgData name="Christian Morales LL." userId="acd2dd22fbae4b69" providerId="LiveId" clId="{E2201589-DC48-4354-BFCE-5F23C0225040}" dt="2021-07-11T22:38:36.980" v="131"/>
          <ac:spMkLst>
            <pc:docMk/>
            <pc:sldMk cId="1672229142" sldId="1323"/>
            <ac:spMk id="27" creationId="{3750E878-8A14-44A4-8719-DF6E85D12497}"/>
          </ac:spMkLst>
        </pc:spChg>
        <pc:spChg chg="mod">
          <ac:chgData name="Christian Morales LL." userId="acd2dd22fbae4b69" providerId="LiveId" clId="{E2201589-DC48-4354-BFCE-5F23C0225040}" dt="2021-07-11T22:38:36.980" v="131"/>
          <ac:spMkLst>
            <pc:docMk/>
            <pc:sldMk cId="1672229142" sldId="1323"/>
            <ac:spMk id="28" creationId="{915592D2-BEA0-4CBC-9779-AD19C4C4AB44}"/>
          </ac:spMkLst>
        </pc:spChg>
        <pc:spChg chg="mod">
          <ac:chgData name="Christian Morales LL." userId="acd2dd22fbae4b69" providerId="LiveId" clId="{E2201589-DC48-4354-BFCE-5F23C0225040}" dt="2021-07-11T22:38:36.980" v="131"/>
          <ac:spMkLst>
            <pc:docMk/>
            <pc:sldMk cId="1672229142" sldId="1323"/>
            <ac:spMk id="29" creationId="{2EFBB585-76CE-4ADD-B29B-33A646551692}"/>
          </ac:spMkLst>
        </pc:spChg>
        <pc:spChg chg="mod">
          <ac:chgData name="Christian Morales LL." userId="acd2dd22fbae4b69" providerId="LiveId" clId="{E2201589-DC48-4354-BFCE-5F23C0225040}" dt="2021-07-11T22:38:36.980" v="131"/>
          <ac:spMkLst>
            <pc:docMk/>
            <pc:sldMk cId="1672229142" sldId="1323"/>
            <ac:spMk id="30" creationId="{03B25527-6FCE-4690-9E70-7AF94CA1E2B1}"/>
          </ac:spMkLst>
        </pc:spChg>
        <pc:spChg chg="mod">
          <ac:chgData name="Christian Morales LL." userId="acd2dd22fbae4b69" providerId="LiveId" clId="{E2201589-DC48-4354-BFCE-5F23C0225040}" dt="2021-07-11T22:38:36.980" v="131"/>
          <ac:spMkLst>
            <pc:docMk/>
            <pc:sldMk cId="1672229142" sldId="1323"/>
            <ac:spMk id="31" creationId="{B713E6DB-9E49-428C-992E-4B833557DF78}"/>
          </ac:spMkLst>
        </pc:spChg>
        <pc:spChg chg="mod">
          <ac:chgData name="Christian Morales LL." userId="acd2dd22fbae4b69" providerId="LiveId" clId="{E2201589-DC48-4354-BFCE-5F23C0225040}" dt="2021-07-11T22:38:36.980" v="131"/>
          <ac:spMkLst>
            <pc:docMk/>
            <pc:sldMk cId="1672229142" sldId="1323"/>
            <ac:spMk id="32" creationId="{27E5149F-DD72-40DC-B412-DB1F86883311}"/>
          </ac:spMkLst>
        </pc:spChg>
        <pc:spChg chg="mod">
          <ac:chgData name="Christian Morales LL." userId="acd2dd22fbae4b69" providerId="LiveId" clId="{E2201589-DC48-4354-BFCE-5F23C0225040}" dt="2021-07-11T22:38:36.980" v="131"/>
          <ac:spMkLst>
            <pc:docMk/>
            <pc:sldMk cId="1672229142" sldId="1323"/>
            <ac:spMk id="33" creationId="{8316C78F-E3A2-45D0-9210-63E716158067}"/>
          </ac:spMkLst>
        </pc:spChg>
        <pc:spChg chg="mod">
          <ac:chgData name="Christian Morales LL." userId="acd2dd22fbae4b69" providerId="LiveId" clId="{E2201589-DC48-4354-BFCE-5F23C0225040}" dt="2021-07-11T22:38:36.980" v="131"/>
          <ac:spMkLst>
            <pc:docMk/>
            <pc:sldMk cId="1672229142" sldId="1323"/>
            <ac:spMk id="34" creationId="{A54657D6-80E8-4A04-96CE-FC685FF12922}"/>
          </ac:spMkLst>
        </pc:spChg>
        <pc:spChg chg="mod">
          <ac:chgData name="Christian Morales LL." userId="acd2dd22fbae4b69" providerId="LiveId" clId="{E2201589-DC48-4354-BFCE-5F23C0225040}" dt="2021-07-11T22:38:36.980" v="131"/>
          <ac:spMkLst>
            <pc:docMk/>
            <pc:sldMk cId="1672229142" sldId="1323"/>
            <ac:spMk id="35" creationId="{A87FC561-E039-4AB7-88B8-EF27B580BF40}"/>
          </ac:spMkLst>
        </pc:spChg>
        <pc:spChg chg="mod">
          <ac:chgData name="Christian Morales LL." userId="acd2dd22fbae4b69" providerId="LiveId" clId="{E2201589-DC48-4354-BFCE-5F23C0225040}" dt="2021-07-11T22:38:36.980" v="131"/>
          <ac:spMkLst>
            <pc:docMk/>
            <pc:sldMk cId="1672229142" sldId="1323"/>
            <ac:spMk id="36" creationId="{905F827C-F266-4165-B6C8-329026D62A27}"/>
          </ac:spMkLst>
        </pc:spChg>
        <pc:spChg chg="mod">
          <ac:chgData name="Christian Morales LL." userId="acd2dd22fbae4b69" providerId="LiveId" clId="{E2201589-DC48-4354-BFCE-5F23C0225040}" dt="2021-07-11T22:38:36.980" v="131"/>
          <ac:spMkLst>
            <pc:docMk/>
            <pc:sldMk cId="1672229142" sldId="1323"/>
            <ac:spMk id="37" creationId="{540214E2-8956-4483-8BD3-65D398A0A3C0}"/>
          </ac:spMkLst>
        </pc:spChg>
        <pc:spChg chg="mod">
          <ac:chgData name="Christian Morales LL." userId="acd2dd22fbae4b69" providerId="LiveId" clId="{E2201589-DC48-4354-BFCE-5F23C0225040}" dt="2021-07-11T22:38:36.980" v="131"/>
          <ac:spMkLst>
            <pc:docMk/>
            <pc:sldMk cId="1672229142" sldId="1323"/>
            <ac:spMk id="38" creationId="{4BEC9377-A541-4E5B-80A2-A998FC59CDCC}"/>
          </ac:spMkLst>
        </pc:spChg>
        <pc:spChg chg="mod">
          <ac:chgData name="Christian Morales LL." userId="acd2dd22fbae4b69" providerId="LiveId" clId="{E2201589-DC48-4354-BFCE-5F23C0225040}" dt="2021-07-11T22:38:36.980" v="131"/>
          <ac:spMkLst>
            <pc:docMk/>
            <pc:sldMk cId="1672229142" sldId="1323"/>
            <ac:spMk id="39" creationId="{6BACA746-8680-4D23-8007-93016A458B08}"/>
          </ac:spMkLst>
        </pc:spChg>
        <pc:spChg chg="mod">
          <ac:chgData name="Christian Morales LL." userId="acd2dd22fbae4b69" providerId="LiveId" clId="{E2201589-DC48-4354-BFCE-5F23C0225040}" dt="2021-07-11T22:38:36.980" v="131"/>
          <ac:spMkLst>
            <pc:docMk/>
            <pc:sldMk cId="1672229142" sldId="1323"/>
            <ac:spMk id="40" creationId="{4A756F03-85A9-4893-A045-25D3262D782A}"/>
          </ac:spMkLst>
        </pc:spChg>
        <pc:spChg chg="mod">
          <ac:chgData name="Christian Morales LL." userId="acd2dd22fbae4b69" providerId="LiveId" clId="{E2201589-DC48-4354-BFCE-5F23C0225040}" dt="2021-07-11T22:38:36.980" v="131"/>
          <ac:spMkLst>
            <pc:docMk/>
            <pc:sldMk cId="1672229142" sldId="1323"/>
            <ac:spMk id="41" creationId="{DDE4BEB4-D704-48C9-B3B6-F49D8F77C25D}"/>
          </ac:spMkLst>
        </pc:spChg>
        <pc:spChg chg="mod">
          <ac:chgData name="Christian Morales LL." userId="acd2dd22fbae4b69" providerId="LiveId" clId="{E2201589-DC48-4354-BFCE-5F23C0225040}" dt="2021-07-11T22:38:36.980" v="131"/>
          <ac:spMkLst>
            <pc:docMk/>
            <pc:sldMk cId="1672229142" sldId="1323"/>
            <ac:spMk id="42" creationId="{2366E055-1CA7-457F-AFC3-F8EC5002F3A2}"/>
          </ac:spMkLst>
        </pc:spChg>
        <pc:spChg chg="mod">
          <ac:chgData name="Christian Morales LL." userId="acd2dd22fbae4b69" providerId="LiveId" clId="{E2201589-DC48-4354-BFCE-5F23C0225040}" dt="2021-07-11T22:38:36.980" v="131"/>
          <ac:spMkLst>
            <pc:docMk/>
            <pc:sldMk cId="1672229142" sldId="1323"/>
            <ac:spMk id="43" creationId="{7C807353-2FC3-411F-9230-8BBB506E2393}"/>
          </ac:spMkLst>
        </pc:spChg>
        <pc:spChg chg="mod">
          <ac:chgData name="Christian Morales LL." userId="acd2dd22fbae4b69" providerId="LiveId" clId="{E2201589-DC48-4354-BFCE-5F23C0225040}" dt="2021-07-11T22:38:36.980" v="131"/>
          <ac:spMkLst>
            <pc:docMk/>
            <pc:sldMk cId="1672229142" sldId="1323"/>
            <ac:spMk id="44" creationId="{A730EF8C-A6A6-454C-943C-06E91413799A}"/>
          </ac:spMkLst>
        </pc:spChg>
        <pc:spChg chg="mod">
          <ac:chgData name="Christian Morales LL." userId="acd2dd22fbae4b69" providerId="LiveId" clId="{E2201589-DC48-4354-BFCE-5F23C0225040}" dt="2021-07-11T22:38:36.980" v="131"/>
          <ac:spMkLst>
            <pc:docMk/>
            <pc:sldMk cId="1672229142" sldId="1323"/>
            <ac:spMk id="45" creationId="{60562776-6294-413B-B02D-9978EAFCB620}"/>
          </ac:spMkLst>
        </pc:spChg>
        <pc:spChg chg="mod">
          <ac:chgData name="Christian Morales LL." userId="acd2dd22fbae4b69" providerId="LiveId" clId="{E2201589-DC48-4354-BFCE-5F23C0225040}" dt="2021-07-11T22:38:36.980" v="131"/>
          <ac:spMkLst>
            <pc:docMk/>
            <pc:sldMk cId="1672229142" sldId="1323"/>
            <ac:spMk id="46" creationId="{B757FE0E-DDD0-4F27-8123-C6ABECB96C45}"/>
          </ac:spMkLst>
        </pc:spChg>
        <pc:spChg chg="mod">
          <ac:chgData name="Christian Morales LL." userId="acd2dd22fbae4b69" providerId="LiveId" clId="{E2201589-DC48-4354-BFCE-5F23C0225040}" dt="2021-07-11T22:38:36.980" v="131"/>
          <ac:spMkLst>
            <pc:docMk/>
            <pc:sldMk cId="1672229142" sldId="1323"/>
            <ac:spMk id="47" creationId="{6AE7D008-2170-47F3-9923-C6DACE749160}"/>
          </ac:spMkLst>
        </pc:spChg>
        <pc:spChg chg="mod">
          <ac:chgData name="Christian Morales LL." userId="acd2dd22fbae4b69" providerId="LiveId" clId="{E2201589-DC48-4354-BFCE-5F23C0225040}" dt="2021-07-11T22:38:36.980" v="131"/>
          <ac:spMkLst>
            <pc:docMk/>
            <pc:sldMk cId="1672229142" sldId="1323"/>
            <ac:spMk id="48" creationId="{DF6A49B8-1D3A-407C-92BD-C72EDD6712D9}"/>
          </ac:spMkLst>
        </pc:spChg>
        <pc:spChg chg="mod">
          <ac:chgData name="Christian Morales LL." userId="acd2dd22fbae4b69" providerId="LiveId" clId="{E2201589-DC48-4354-BFCE-5F23C0225040}" dt="2021-07-11T22:38:36.980" v="131"/>
          <ac:spMkLst>
            <pc:docMk/>
            <pc:sldMk cId="1672229142" sldId="1323"/>
            <ac:spMk id="49" creationId="{9D847ED7-410E-48CE-A7F1-ACE5AAF42269}"/>
          </ac:spMkLst>
        </pc:spChg>
        <pc:spChg chg="mod">
          <ac:chgData name="Christian Morales LL." userId="acd2dd22fbae4b69" providerId="LiveId" clId="{E2201589-DC48-4354-BFCE-5F23C0225040}" dt="2021-07-11T22:38:36.980" v="131"/>
          <ac:spMkLst>
            <pc:docMk/>
            <pc:sldMk cId="1672229142" sldId="1323"/>
            <ac:spMk id="50" creationId="{F9AE3492-EE9C-42A1-8E91-D5F166F9179E}"/>
          </ac:spMkLst>
        </pc:spChg>
        <pc:spChg chg="mod">
          <ac:chgData name="Christian Morales LL." userId="acd2dd22fbae4b69" providerId="LiveId" clId="{E2201589-DC48-4354-BFCE-5F23C0225040}" dt="2021-07-11T22:38:36.980" v="131"/>
          <ac:spMkLst>
            <pc:docMk/>
            <pc:sldMk cId="1672229142" sldId="1323"/>
            <ac:spMk id="51" creationId="{BF2F1F36-DAED-4F01-BB34-FC5F7C6D7120}"/>
          </ac:spMkLst>
        </pc:spChg>
        <pc:spChg chg="mod">
          <ac:chgData name="Christian Morales LL." userId="acd2dd22fbae4b69" providerId="LiveId" clId="{E2201589-DC48-4354-BFCE-5F23C0225040}" dt="2021-07-11T22:38:36.980" v="131"/>
          <ac:spMkLst>
            <pc:docMk/>
            <pc:sldMk cId="1672229142" sldId="1323"/>
            <ac:spMk id="52" creationId="{E47EB4DE-B3D7-4701-8051-068C61DC10FA}"/>
          </ac:spMkLst>
        </pc:spChg>
        <pc:spChg chg="mod">
          <ac:chgData name="Christian Morales LL." userId="acd2dd22fbae4b69" providerId="LiveId" clId="{E2201589-DC48-4354-BFCE-5F23C0225040}" dt="2021-07-11T22:38:36.980" v="131"/>
          <ac:spMkLst>
            <pc:docMk/>
            <pc:sldMk cId="1672229142" sldId="1323"/>
            <ac:spMk id="53" creationId="{6EFAB229-6F6B-489E-8FE3-1693A956EB9D}"/>
          </ac:spMkLst>
        </pc:spChg>
        <pc:spChg chg="mod">
          <ac:chgData name="Christian Morales LL." userId="acd2dd22fbae4b69" providerId="LiveId" clId="{E2201589-DC48-4354-BFCE-5F23C0225040}" dt="2021-07-11T22:38:36.980" v="131"/>
          <ac:spMkLst>
            <pc:docMk/>
            <pc:sldMk cId="1672229142" sldId="1323"/>
            <ac:spMk id="54" creationId="{3442100B-B2D2-4766-965E-309707A17870}"/>
          </ac:spMkLst>
        </pc:spChg>
        <pc:spChg chg="mod">
          <ac:chgData name="Christian Morales LL." userId="acd2dd22fbae4b69" providerId="LiveId" clId="{E2201589-DC48-4354-BFCE-5F23C0225040}" dt="2021-07-11T22:38:36.980" v="131"/>
          <ac:spMkLst>
            <pc:docMk/>
            <pc:sldMk cId="1672229142" sldId="1323"/>
            <ac:spMk id="55" creationId="{3B8F349A-B276-466D-ACBC-4138B4323019}"/>
          </ac:spMkLst>
        </pc:spChg>
        <pc:spChg chg="mod">
          <ac:chgData name="Christian Morales LL." userId="acd2dd22fbae4b69" providerId="LiveId" clId="{E2201589-DC48-4354-BFCE-5F23C0225040}" dt="2021-07-11T22:38:36.980" v="131"/>
          <ac:spMkLst>
            <pc:docMk/>
            <pc:sldMk cId="1672229142" sldId="1323"/>
            <ac:spMk id="56" creationId="{D3042B9B-A550-43EC-9AD1-647D5D28AB4F}"/>
          </ac:spMkLst>
        </pc:spChg>
        <pc:spChg chg="mod">
          <ac:chgData name="Christian Morales LL." userId="acd2dd22fbae4b69" providerId="LiveId" clId="{E2201589-DC48-4354-BFCE-5F23C0225040}" dt="2021-07-11T22:38:36.980" v="131"/>
          <ac:spMkLst>
            <pc:docMk/>
            <pc:sldMk cId="1672229142" sldId="1323"/>
            <ac:spMk id="57" creationId="{76BBA0BF-3EDD-41DB-B0E4-B0038D71B568}"/>
          </ac:spMkLst>
        </pc:spChg>
        <pc:spChg chg="mod">
          <ac:chgData name="Christian Morales LL." userId="acd2dd22fbae4b69" providerId="LiveId" clId="{E2201589-DC48-4354-BFCE-5F23C0225040}" dt="2021-07-11T22:38:36.980" v="131"/>
          <ac:spMkLst>
            <pc:docMk/>
            <pc:sldMk cId="1672229142" sldId="1323"/>
            <ac:spMk id="58" creationId="{F377C0CF-8669-4AF2-9C05-0E3E320A3C2D}"/>
          </ac:spMkLst>
        </pc:spChg>
        <pc:spChg chg="mod">
          <ac:chgData name="Christian Morales LL." userId="acd2dd22fbae4b69" providerId="LiveId" clId="{E2201589-DC48-4354-BFCE-5F23C0225040}" dt="2021-07-11T22:38:36.980" v="131"/>
          <ac:spMkLst>
            <pc:docMk/>
            <pc:sldMk cId="1672229142" sldId="1323"/>
            <ac:spMk id="59" creationId="{8CC4D07A-D130-4FE2-B931-F997A5BFD622}"/>
          </ac:spMkLst>
        </pc:spChg>
        <pc:spChg chg="mod">
          <ac:chgData name="Christian Morales LL." userId="acd2dd22fbae4b69" providerId="LiveId" clId="{E2201589-DC48-4354-BFCE-5F23C0225040}" dt="2021-07-11T22:38:36.980" v="131"/>
          <ac:spMkLst>
            <pc:docMk/>
            <pc:sldMk cId="1672229142" sldId="1323"/>
            <ac:spMk id="60" creationId="{95C6C204-F0C4-433E-A9D2-EFB8A077A045}"/>
          </ac:spMkLst>
        </pc:spChg>
        <pc:spChg chg="mod">
          <ac:chgData name="Christian Morales LL." userId="acd2dd22fbae4b69" providerId="LiveId" clId="{E2201589-DC48-4354-BFCE-5F23C0225040}" dt="2021-07-11T22:38:36.980" v="131"/>
          <ac:spMkLst>
            <pc:docMk/>
            <pc:sldMk cId="1672229142" sldId="1323"/>
            <ac:spMk id="61" creationId="{0C72455A-64C2-44CE-8361-6AC55F239FE5}"/>
          </ac:spMkLst>
        </pc:spChg>
        <pc:spChg chg="mod">
          <ac:chgData name="Christian Morales LL." userId="acd2dd22fbae4b69" providerId="LiveId" clId="{E2201589-DC48-4354-BFCE-5F23C0225040}" dt="2021-07-11T22:38:36.980" v="131"/>
          <ac:spMkLst>
            <pc:docMk/>
            <pc:sldMk cId="1672229142" sldId="1323"/>
            <ac:spMk id="62" creationId="{1AEE25DA-EAFF-4195-9DD1-C350DB64F2FC}"/>
          </ac:spMkLst>
        </pc:spChg>
        <pc:spChg chg="mod">
          <ac:chgData name="Christian Morales LL." userId="acd2dd22fbae4b69" providerId="LiveId" clId="{E2201589-DC48-4354-BFCE-5F23C0225040}" dt="2021-07-11T22:38:36.980" v="131"/>
          <ac:spMkLst>
            <pc:docMk/>
            <pc:sldMk cId="1672229142" sldId="1323"/>
            <ac:spMk id="63" creationId="{469A1DA3-4253-4C7C-AB62-84AE3AC3C893}"/>
          </ac:spMkLst>
        </pc:spChg>
        <pc:spChg chg="mod">
          <ac:chgData name="Christian Morales LL." userId="acd2dd22fbae4b69" providerId="LiveId" clId="{E2201589-DC48-4354-BFCE-5F23C0225040}" dt="2021-07-11T22:38:36.980" v="131"/>
          <ac:spMkLst>
            <pc:docMk/>
            <pc:sldMk cId="1672229142" sldId="1323"/>
            <ac:spMk id="64" creationId="{7BAB422F-6837-4FDD-8D2E-0EF47297F229}"/>
          </ac:spMkLst>
        </pc:spChg>
        <pc:spChg chg="mod">
          <ac:chgData name="Christian Morales LL." userId="acd2dd22fbae4b69" providerId="LiveId" clId="{E2201589-DC48-4354-BFCE-5F23C0225040}" dt="2021-07-11T22:38:36.980" v="131"/>
          <ac:spMkLst>
            <pc:docMk/>
            <pc:sldMk cId="1672229142" sldId="1323"/>
            <ac:spMk id="65" creationId="{0BA54D4A-D271-436C-9816-D96E91E90545}"/>
          </ac:spMkLst>
        </pc:spChg>
        <pc:spChg chg="mod">
          <ac:chgData name="Christian Morales LL." userId="acd2dd22fbae4b69" providerId="LiveId" clId="{E2201589-DC48-4354-BFCE-5F23C0225040}" dt="2021-07-11T22:38:36.980" v="131"/>
          <ac:spMkLst>
            <pc:docMk/>
            <pc:sldMk cId="1672229142" sldId="1323"/>
            <ac:spMk id="66" creationId="{989FD611-CB20-4119-9C83-4C3465BCD511}"/>
          </ac:spMkLst>
        </pc:spChg>
        <pc:spChg chg="mod">
          <ac:chgData name="Christian Morales LL." userId="acd2dd22fbae4b69" providerId="LiveId" clId="{E2201589-DC48-4354-BFCE-5F23C0225040}" dt="2021-07-11T22:38:36.980" v="131"/>
          <ac:spMkLst>
            <pc:docMk/>
            <pc:sldMk cId="1672229142" sldId="1323"/>
            <ac:spMk id="67" creationId="{E1002E5E-C2D8-4DD1-BEAB-EE952B92DD31}"/>
          </ac:spMkLst>
        </pc:spChg>
        <pc:spChg chg="mod">
          <ac:chgData name="Christian Morales LL." userId="acd2dd22fbae4b69" providerId="LiveId" clId="{E2201589-DC48-4354-BFCE-5F23C0225040}" dt="2021-07-11T22:38:36.980" v="131"/>
          <ac:spMkLst>
            <pc:docMk/>
            <pc:sldMk cId="1672229142" sldId="1323"/>
            <ac:spMk id="68" creationId="{A6DF6DED-5517-40AB-8F97-70DC42F0BC9E}"/>
          </ac:spMkLst>
        </pc:spChg>
        <pc:spChg chg="mod">
          <ac:chgData name="Christian Morales LL." userId="acd2dd22fbae4b69" providerId="LiveId" clId="{E2201589-DC48-4354-BFCE-5F23C0225040}" dt="2021-07-11T22:38:36.980" v="131"/>
          <ac:spMkLst>
            <pc:docMk/>
            <pc:sldMk cId="1672229142" sldId="1323"/>
            <ac:spMk id="69" creationId="{CE6C2571-CF03-4120-968D-308F5529A23B}"/>
          </ac:spMkLst>
        </pc:spChg>
        <pc:spChg chg="mod">
          <ac:chgData name="Christian Morales LL." userId="acd2dd22fbae4b69" providerId="LiveId" clId="{E2201589-DC48-4354-BFCE-5F23C0225040}" dt="2021-07-11T22:38:36.980" v="131"/>
          <ac:spMkLst>
            <pc:docMk/>
            <pc:sldMk cId="1672229142" sldId="1323"/>
            <ac:spMk id="70" creationId="{0890175C-5802-4392-BD9A-A781F9D4CE04}"/>
          </ac:spMkLst>
        </pc:spChg>
        <pc:spChg chg="mod">
          <ac:chgData name="Christian Morales LL." userId="acd2dd22fbae4b69" providerId="LiveId" clId="{E2201589-DC48-4354-BFCE-5F23C0225040}" dt="2021-07-11T22:38:36.980" v="131"/>
          <ac:spMkLst>
            <pc:docMk/>
            <pc:sldMk cId="1672229142" sldId="1323"/>
            <ac:spMk id="71" creationId="{FF102847-391C-4FA6-825C-A44B4D53D375}"/>
          </ac:spMkLst>
        </pc:spChg>
        <pc:spChg chg="mod">
          <ac:chgData name="Christian Morales LL." userId="acd2dd22fbae4b69" providerId="LiveId" clId="{E2201589-DC48-4354-BFCE-5F23C0225040}" dt="2021-07-11T22:38:36.980" v="131"/>
          <ac:spMkLst>
            <pc:docMk/>
            <pc:sldMk cId="1672229142" sldId="1323"/>
            <ac:spMk id="72" creationId="{4F626A79-E50A-438C-BBE7-9C1FC54E8902}"/>
          </ac:spMkLst>
        </pc:spChg>
        <pc:spChg chg="mod">
          <ac:chgData name="Christian Morales LL." userId="acd2dd22fbae4b69" providerId="LiveId" clId="{E2201589-DC48-4354-BFCE-5F23C0225040}" dt="2021-07-11T22:38:36.980" v="131"/>
          <ac:spMkLst>
            <pc:docMk/>
            <pc:sldMk cId="1672229142" sldId="1323"/>
            <ac:spMk id="73" creationId="{E6321C05-5E8E-45AF-9ABD-F9054C900DCC}"/>
          </ac:spMkLst>
        </pc:spChg>
        <pc:spChg chg="mod">
          <ac:chgData name="Christian Morales LL." userId="acd2dd22fbae4b69" providerId="LiveId" clId="{E2201589-DC48-4354-BFCE-5F23C0225040}" dt="2021-07-11T22:38:36.980" v="131"/>
          <ac:spMkLst>
            <pc:docMk/>
            <pc:sldMk cId="1672229142" sldId="1323"/>
            <ac:spMk id="74" creationId="{B610D801-9D8F-4C77-A1AF-AE1F87E67D9B}"/>
          </ac:spMkLst>
        </pc:spChg>
        <pc:spChg chg="mod">
          <ac:chgData name="Christian Morales LL." userId="acd2dd22fbae4b69" providerId="LiveId" clId="{E2201589-DC48-4354-BFCE-5F23C0225040}" dt="2021-07-11T22:38:36.980" v="131"/>
          <ac:spMkLst>
            <pc:docMk/>
            <pc:sldMk cId="1672229142" sldId="1323"/>
            <ac:spMk id="75" creationId="{E1FE1E3E-1E05-41BF-8112-F40F9CE68694}"/>
          </ac:spMkLst>
        </pc:spChg>
        <pc:spChg chg="mod">
          <ac:chgData name="Christian Morales LL." userId="acd2dd22fbae4b69" providerId="LiveId" clId="{E2201589-DC48-4354-BFCE-5F23C0225040}" dt="2021-07-11T22:38:36.980" v="131"/>
          <ac:spMkLst>
            <pc:docMk/>
            <pc:sldMk cId="1672229142" sldId="1323"/>
            <ac:spMk id="76" creationId="{E55EA267-3DCA-4303-BEE9-D2FB1A2B5BBE}"/>
          </ac:spMkLst>
        </pc:spChg>
        <pc:spChg chg="mod">
          <ac:chgData name="Christian Morales LL." userId="acd2dd22fbae4b69" providerId="LiveId" clId="{E2201589-DC48-4354-BFCE-5F23C0225040}" dt="2021-07-11T22:38:36.980" v="131"/>
          <ac:spMkLst>
            <pc:docMk/>
            <pc:sldMk cId="1672229142" sldId="1323"/>
            <ac:spMk id="77" creationId="{A98B53A4-4645-4F33-9B6C-4624F9DDD4BB}"/>
          </ac:spMkLst>
        </pc:spChg>
        <pc:spChg chg="mod">
          <ac:chgData name="Christian Morales LL." userId="acd2dd22fbae4b69" providerId="LiveId" clId="{E2201589-DC48-4354-BFCE-5F23C0225040}" dt="2021-07-11T22:38:36.980" v="131"/>
          <ac:spMkLst>
            <pc:docMk/>
            <pc:sldMk cId="1672229142" sldId="1323"/>
            <ac:spMk id="78" creationId="{E9F4DA5A-4B44-4D5C-96D3-64E2CCB534FB}"/>
          </ac:spMkLst>
        </pc:spChg>
        <pc:spChg chg="mod">
          <ac:chgData name="Christian Morales LL." userId="acd2dd22fbae4b69" providerId="LiveId" clId="{E2201589-DC48-4354-BFCE-5F23C0225040}" dt="2021-07-11T22:38:36.980" v="131"/>
          <ac:spMkLst>
            <pc:docMk/>
            <pc:sldMk cId="1672229142" sldId="1323"/>
            <ac:spMk id="79" creationId="{202A1FAB-C0E1-4312-AD37-0FB8EDDE588A}"/>
          </ac:spMkLst>
        </pc:spChg>
        <pc:spChg chg="mod">
          <ac:chgData name="Christian Morales LL." userId="acd2dd22fbae4b69" providerId="LiveId" clId="{E2201589-DC48-4354-BFCE-5F23C0225040}" dt="2021-07-11T22:38:36.980" v="131"/>
          <ac:spMkLst>
            <pc:docMk/>
            <pc:sldMk cId="1672229142" sldId="1323"/>
            <ac:spMk id="80" creationId="{EDCD504B-01D3-4297-9920-17C7D767143B}"/>
          </ac:spMkLst>
        </pc:spChg>
        <pc:spChg chg="mod">
          <ac:chgData name="Christian Morales LL." userId="acd2dd22fbae4b69" providerId="LiveId" clId="{E2201589-DC48-4354-BFCE-5F23C0225040}" dt="2021-07-11T22:38:36.980" v="131"/>
          <ac:spMkLst>
            <pc:docMk/>
            <pc:sldMk cId="1672229142" sldId="1323"/>
            <ac:spMk id="81" creationId="{AC90518D-B3A3-489C-AA75-0ECE9645A2C3}"/>
          </ac:spMkLst>
        </pc:spChg>
        <pc:spChg chg="mod">
          <ac:chgData name="Christian Morales LL." userId="acd2dd22fbae4b69" providerId="LiveId" clId="{E2201589-DC48-4354-BFCE-5F23C0225040}" dt="2021-07-11T22:38:36.980" v="131"/>
          <ac:spMkLst>
            <pc:docMk/>
            <pc:sldMk cId="1672229142" sldId="1323"/>
            <ac:spMk id="82" creationId="{CC6F5090-ACC6-4D8A-9025-8602C2DF71A5}"/>
          </ac:spMkLst>
        </pc:spChg>
        <pc:spChg chg="mod">
          <ac:chgData name="Christian Morales LL." userId="acd2dd22fbae4b69" providerId="LiveId" clId="{E2201589-DC48-4354-BFCE-5F23C0225040}" dt="2021-07-11T22:38:36.980" v="131"/>
          <ac:spMkLst>
            <pc:docMk/>
            <pc:sldMk cId="1672229142" sldId="1323"/>
            <ac:spMk id="83" creationId="{1F0CE967-BE9E-4B8B-9D02-A3C9B03A9970}"/>
          </ac:spMkLst>
        </pc:spChg>
        <pc:spChg chg="mod">
          <ac:chgData name="Christian Morales LL." userId="acd2dd22fbae4b69" providerId="LiveId" clId="{E2201589-DC48-4354-BFCE-5F23C0225040}" dt="2021-07-11T22:38:36.980" v="131"/>
          <ac:spMkLst>
            <pc:docMk/>
            <pc:sldMk cId="1672229142" sldId="1323"/>
            <ac:spMk id="84" creationId="{F233A550-6A00-4F7F-91FE-EC64909EA8EE}"/>
          </ac:spMkLst>
        </pc:spChg>
        <pc:spChg chg="mod">
          <ac:chgData name="Christian Morales LL." userId="acd2dd22fbae4b69" providerId="LiveId" clId="{E2201589-DC48-4354-BFCE-5F23C0225040}" dt="2021-07-11T22:38:36.980" v="131"/>
          <ac:spMkLst>
            <pc:docMk/>
            <pc:sldMk cId="1672229142" sldId="1323"/>
            <ac:spMk id="85" creationId="{FE2455AC-9642-4221-9E89-65581A62AD9E}"/>
          </ac:spMkLst>
        </pc:spChg>
        <pc:spChg chg="mod">
          <ac:chgData name="Christian Morales LL." userId="acd2dd22fbae4b69" providerId="LiveId" clId="{E2201589-DC48-4354-BFCE-5F23C0225040}" dt="2021-07-11T22:38:36.980" v="131"/>
          <ac:spMkLst>
            <pc:docMk/>
            <pc:sldMk cId="1672229142" sldId="1323"/>
            <ac:spMk id="86" creationId="{409FAF14-E5A5-45A2-A923-CF8391DA57B8}"/>
          </ac:spMkLst>
        </pc:spChg>
        <pc:spChg chg="mod">
          <ac:chgData name="Christian Morales LL." userId="acd2dd22fbae4b69" providerId="LiveId" clId="{E2201589-DC48-4354-BFCE-5F23C0225040}" dt="2021-07-11T22:38:36.980" v="131"/>
          <ac:spMkLst>
            <pc:docMk/>
            <pc:sldMk cId="1672229142" sldId="1323"/>
            <ac:spMk id="87" creationId="{6BB5F256-E4F9-479C-B73D-B3CA2C8A68E9}"/>
          </ac:spMkLst>
        </pc:spChg>
        <pc:spChg chg="mod">
          <ac:chgData name="Christian Morales LL." userId="acd2dd22fbae4b69" providerId="LiveId" clId="{E2201589-DC48-4354-BFCE-5F23C0225040}" dt="2021-07-11T22:38:36.980" v="131"/>
          <ac:spMkLst>
            <pc:docMk/>
            <pc:sldMk cId="1672229142" sldId="1323"/>
            <ac:spMk id="88" creationId="{40771F85-0891-4A4D-AFF3-6531D16FB542}"/>
          </ac:spMkLst>
        </pc:spChg>
        <pc:spChg chg="mod">
          <ac:chgData name="Christian Morales LL." userId="acd2dd22fbae4b69" providerId="LiveId" clId="{E2201589-DC48-4354-BFCE-5F23C0225040}" dt="2021-07-11T22:38:36.980" v="131"/>
          <ac:spMkLst>
            <pc:docMk/>
            <pc:sldMk cId="1672229142" sldId="1323"/>
            <ac:spMk id="89" creationId="{581CB369-06B2-459C-9B1D-9B3CF2304456}"/>
          </ac:spMkLst>
        </pc:spChg>
        <pc:spChg chg="mod">
          <ac:chgData name="Christian Morales LL." userId="acd2dd22fbae4b69" providerId="LiveId" clId="{E2201589-DC48-4354-BFCE-5F23C0225040}" dt="2021-07-11T22:38:36.980" v="131"/>
          <ac:spMkLst>
            <pc:docMk/>
            <pc:sldMk cId="1672229142" sldId="1323"/>
            <ac:spMk id="90" creationId="{EBE9A70E-6D01-480E-A1FB-7630A92A4FAD}"/>
          </ac:spMkLst>
        </pc:spChg>
        <pc:spChg chg="mod">
          <ac:chgData name="Christian Morales LL." userId="acd2dd22fbae4b69" providerId="LiveId" clId="{E2201589-DC48-4354-BFCE-5F23C0225040}" dt="2021-07-11T22:38:36.980" v="131"/>
          <ac:spMkLst>
            <pc:docMk/>
            <pc:sldMk cId="1672229142" sldId="1323"/>
            <ac:spMk id="91" creationId="{4ECE0054-F52B-4A9F-A64D-E5C608D561B2}"/>
          </ac:spMkLst>
        </pc:spChg>
        <pc:spChg chg="mod">
          <ac:chgData name="Christian Morales LL." userId="acd2dd22fbae4b69" providerId="LiveId" clId="{E2201589-DC48-4354-BFCE-5F23C0225040}" dt="2021-07-11T22:38:36.980" v="131"/>
          <ac:spMkLst>
            <pc:docMk/>
            <pc:sldMk cId="1672229142" sldId="1323"/>
            <ac:spMk id="92" creationId="{2F637BB3-37F5-4F64-B507-DCABBE3EBA0C}"/>
          </ac:spMkLst>
        </pc:spChg>
        <pc:spChg chg="mod">
          <ac:chgData name="Christian Morales LL." userId="acd2dd22fbae4b69" providerId="LiveId" clId="{E2201589-DC48-4354-BFCE-5F23C0225040}" dt="2021-07-11T22:38:36.980" v="131"/>
          <ac:spMkLst>
            <pc:docMk/>
            <pc:sldMk cId="1672229142" sldId="1323"/>
            <ac:spMk id="93" creationId="{6B275B23-7757-461E-9B5D-FEE73FF65792}"/>
          </ac:spMkLst>
        </pc:spChg>
        <pc:spChg chg="mod">
          <ac:chgData name="Christian Morales LL." userId="acd2dd22fbae4b69" providerId="LiveId" clId="{E2201589-DC48-4354-BFCE-5F23C0225040}" dt="2021-07-11T22:38:36.980" v="131"/>
          <ac:spMkLst>
            <pc:docMk/>
            <pc:sldMk cId="1672229142" sldId="1323"/>
            <ac:spMk id="94" creationId="{7C372B72-C292-4C6E-91D0-9E3A9B3E4215}"/>
          </ac:spMkLst>
        </pc:spChg>
        <pc:spChg chg="mod">
          <ac:chgData name="Christian Morales LL." userId="acd2dd22fbae4b69" providerId="LiveId" clId="{E2201589-DC48-4354-BFCE-5F23C0225040}" dt="2021-07-11T22:38:36.980" v="131"/>
          <ac:spMkLst>
            <pc:docMk/>
            <pc:sldMk cId="1672229142" sldId="1323"/>
            <ac:spMk id="95" creationId="{183EE042-7073-4EF1-9A6F-778A509F99BD}"/>
          </ac:spMkLst>
        </pc:spChg>
        <pc:spChg chg="mod">
          <ac:chgData name="Christian Morales LL." userId="acd2dd22fbae4b69" providerId="LiveId" clId="{E2201589-DC48-4354-BFCE-5F23C0225040}" dt="2021-07-11T22:38:36.980" v="131"/>
          <ac:spMkLst>
            <pc:docMk/>
            <pc:sldMk cId="1672229142" sldId="1323"/>
            <ac:spMk id="96" creationId="{CDD693A3-D9A8-4617-9601-04517B669D60}"/>
          </ac:spMkLst>
        </pc:spChg>
        <pc:spChg chg="mod">
          <ac:chgData name="Christian Morales LL." userId="acd2dd22fbae4b69" providerId="LiveId" clId="{E2201589-DC48-4354-BFCE-5F23C0225040}" dt="2021-07-11T22:38:36.980" v="131"/>
          <ac:spMkLst>
            <pc:docMk/>
            <pc:sldMk cId="1672229142" sldId="1323"/>
            <ac:spMk id="97" creationId="{5A33D968-5489-4253-9D60-D44F8F4110B5}"/>
          </ac:spMkLst>
        </pc:spChg>
        <pc:spChg chg="mod">
          <ac:chgData name="Christian Morales LL." userId="acd2dd22fbae4b69" providerId="LiveId" clId="{E2201589-DC48-4354-BFCE-5F23C0225040}" dt="2021-07-11T22:38:36.980" v="131"/>
          <ac:spMkLst>
            <pc:docMk/>
            <pc:sldMk cId="1672229142" sldId="1323"/>
            <ac:spMk id="98" creationId="{7923AFFA-DF24-4FA3-9E86-2BFB0ECEF12B}"/>
          </ac:spMkLst>
        </pc:spChg>
        <pc:spChg chg="mod">
          <ac:chgData name="Christian Morales LL." userId="acd2dd22fbae4b69" providerId="LiveId" clId="{E2201589-DC48-4354-BFCE-5F23C0225040}" dt="2021-07-11T22:38:36.980" v="131"/>
          <ac:spMkLst>
            <pc:docMk/>
            <pc:sldMk cId="1672229142" sldId="1323"/>
            <ac:spMk id="99" creationId="{ECA628C4-A501-424E-97B3-7BE6DC4988EC}"/>
          </ac:spMkLst>
        </pc:spChg>
        <pc:spChg chg="mod">
          <ac:chgData name="Christian Morales LL." userId="acd2dd22fbae4b69" providerId="LiveId" clId="{E2201589-DC48-4354-BFCE-5F23C0225040}" dt="2021-07-11T22:38:36.980" v="131"/>
          <ac:spMkLst>
            <pc:docMk/>
            <pc:sldMk cId="1672229142" sldId="1323"/>
            <ac:spMk id="100" creationId="{4166626A-CF20-41E8-AE19-5E14E27C2F24}"/>
          </ac:spMkLst>
        </pc:spChg>
        <pc:spChg chg="mod">
          <ac:chgData name="Christian Morales LL." userId="acd2dd22fbae4b69" providerId="LiveId" clId="{E2201589-DC48-4354-BFCE-5F23C0225040}" dt="2021-07-11T22:38:36.980" v="131"/>
          <ac:spMkLst>
            <pc:docMk/>
            <pc:sldMk cId="1672229142" sldId="1323"/>
            <ac:spMk id="101" creationId="{97156D27-7EEF-4D6A-8EBE-A82568CE778F}"/>
          </ac:spMkLst>
        </pc:spChg>
        <pc:spChg chg="mod">
          <ac:chgData name="Christian Morales LL." userId="acd2dd22fbae4b69" providerId="LiveId" clId="{E2201589-DC48-4354-BFCE-5F23C0225040}" dt="2021-07-11T22:38:36.980" v="131"/>
          <ac:spMkLst>
            <pc:docMk/>
            <pc:sldMk cId="1672229142" sldId="1323"/>
            <ac:spMk id="102" creationId="{70162884-1F95-4A10-8CB6-ECE70BA40345}"/>
          </ac:spMkLst>
        </pc:spChg>
        <pc:spChg chg="mod">
          <ac:chgData name="Christian Morales LL." userId="acd2dd22fbae4b69" providerId="LiveId" clId="{E2201589-DC48-4354-BFCE-5F23C0225040}" dt="2021-07-11T22:38:36.980" v="131"/>
          <ac:spMkLst>
            <pc:docMk/>
            <pc:sldMk cId="1672229142" sldId="1323"/>
            <ac:spMk id="103" creationId="{4500A17D-33B1-4540-9BB6-838EA5BBCB11}"/>
          </ac:spMkLst>
        </pc:spChg>
        <pc:spChg chg="mod">
          <ac:chgData name="Christian Morales LL." userId="acd2dd22fbae4b69" providerId="LiveId" clId="{E2201589-DC48-4354-BFCE-5F23C0225040}" dt="2021-07-11T22:38:36.980" v="131"/>
          <ac:spMkLst>
            <pc:docMk/>
            <pc:sldMk cId="1672229142" sldId="1323"/>
            <ac:spMk id="104" creationId="{F9A6E3FD-C7F1-4626-881F-050828810A72}"/>
          </ac:spMkLst>
        </pc:spChg>
        <pc:spChg chg="mod">
          <ac:chgData name="Christian Morales LL." userId="acd2dd22fbae4b69" providerId="LiveId" clId="{E2201589-DC48-4354-BFCE-5F23C0225040}" dt="2021-07-11T22:38:36.980" v="131"/>
          <ac:spMkLst>
            <pc:docMk/>
            <pc:sldMk cId="1672229142" sldId="1323"/>
            <ac:spMk id="105" creationId="{A295A36A-FB8D-406A-A03F-F342AAA809F0}"/>
          </ac:spMkLst>
        </pc:spChg>
        <pc:spChg chg="mod">
          <ac:chgData name="Christian Morales LL." userId="acd2dd22fbae4b69" providerId="LiveId" clId="{E2201589-DC48-4354-BFCE-5F23C0225040}" dt="2021-07-11T22:38:36.980" v="131"/>
          <ac:spMkLst>
            <pc:docMk/>
            <pc:sldMk cId="1672229142" sldId="1323"/>
            <ac:spMk id="106" creationId="{7AB5A756-B4AB-461C-A88D-6EA857E2F7AC}"/>
          </ac:spMkLst>
        </pc:spChg>
        <pc:spChg chg="mod">
          <ac:chgData name="Christian Morales LL." userId="acd2dd22fbae4b69" providerId="LiveId" clId="{E2201589-DC48-4354-BFCE-5F23C0225040}" dt="2021-07-11T22:38:36.980" v="131"/>
          <ac:spMkLst>
            <pc:docMk/>
            <pc:sldMk cId="1672229142" sldId="1323"/>
            <ac:spMk id="107" creationId="{42C40C72-774E-4D72-A712-07AB61B564AE}"/>
          </ac:spMkLst>
        </pc:spChg>
        <pc:spChg chg="mod">
          <ac:chgData name="Christian Morales LL." userId="acd2dd22fbae4b69" providerId="LiveId" clId="{E2201589-DC48-4354-BFCE-5F23C0225040}" dt="2021-07-11T22:38:36.980" v="131"/>
          <ac:spMkLst>
            <pc:docMk/>
            <pc:sldMk cId="1672229142" sldId="1323"/>
            <ac:spMk id="108" creationId="{FF13A747-2881-4EA5-A33C-9B634099B688}"/>
          </ac:spMkLst>
        </pc:spChg>
        <pc:spChg chg="mod">
          <ac:chgData name="Christian Morales LL." userId="acd2dd22fbae4b69" providerId="LiveId" clId="{E2201589-DC48-4354-BFCE-5F23C0225040}" dt="2021-07-11T22:38:36.980" v="131"/>
          <ac:spMkLst>
            <pc:docMk/>
            <pc:sldMk cId="1672229142" sldId="1323"/>
            <ac:spMk id="109" creationId="{956BFADC-5977-4669-B603-CAD59C6DAC4A}"/>
          </ac:spMkLst>
        </pc:spChg>
        <pc:spChg chg="mod">
          <ac:chgData name="Christian Morales LL." userId="acd2dd22fbae4b69" providerId="LiveId" clId="{E2201589-DC48-4354-BFCE-5F23C0225040}" dt="2021-07-11T22:38:36.980" v="131"/>
          <ac:spMkLst>
            <pc:docMk/>
            <pc:sldMk cId="1672229142" sldId="1323"/>
            <ac:spMk id="110" creationId="{1F162446-08D9-444E-8257-86B6377783C4}"/>
          </ac:spMkLst>
        </pc:spChg>
        <pc:spChg chg="mod">
          <ac:chgData name="Christian Morales LL." userId="acd2dd22fbae4b69" providerId="LiveId" clId="{E2201589-DC48-4354-BFCE-5F23C0225040}" dt="2021-07-11T22:38:36.980" v="131"/>
          <ac:spMkLst>
            <pc:docMk/>
            <pc:sldMk cId="1672229142" sldId="1323"/>
            <ac:spMk id="111" creationId="{455E920A-0B80-403D-8A4B-554F7A341EDB}"/>
          </ac:spMkLst>
        </pc:spChg>
        <pc:spChg chg="mod">
          <ac:chgData name="Christian Morales LL." userId="acd2dd22fbae4b69" providerId="LiveId" clId="{E2201589-DC48-4354-BFCE-5F23C0225040}" dt="2021-07-11T22:38:36.980" v="131"/>
          <ac:spMkLst>
            <pc:docMk/>
            <pc:sldMk cId="1672229142" sldId="1323"/>
            <ac:spMk id="112" creationId="{C0255EE4-ACBB-4331-AC9F-0AB099CF5B84}"/>
          </ac:spMkLst>
        </pc:spChg>
        <pc:spChg chg="mod">
          <ac:chgData name="Christian Morales LL." userId="acd2dd22fbae4b69" providerId="LiveId" clId="{E2201589-DC48-4354-BFCE-5F23C0225040}" dt="2021-07-11T22:38:36.980" v="131"/>
          <ac:spMkLst>
            <pc:docMk/>
            <pc:sldMk cId="1672229142" sldId="1323"/>
            <ac:spMk id="113" creationId="{023B6C47-07BE-4F53-BAB5-7A31508678C2}"/>
          </ac:spMkLst>
        </pc:spChg>
        <pc:spChg chg="mod">
          <ac:chgData name="Christian Morales LL." userId="acd2dd22fbae4b69" providerId="LiveId" clId="{E2201589-DC48-4354-BFCE-5F23C0225040}" dt="2021-07-11T22:38:36.980" v="131"/>
          <ac:spMkLst>
            <pc:docMk/>
            <pc:sldMk cId="1672229142" sldId="1323"/>
            <ac:spMk id="114" creationId="{C63289E1-D12F-43E3-8ED5-EE1A36E6D84C}"/>
          </ac:spMkLst>
        </pc:spChg>
        <pc:spChg chg="mod">
          <ac:chgData name="Christian Morales LL." userId="acd2dd22fbae4b69" providerId="LiveId" clId="{E2201589-DC48-4354-BFCE-5F23C0225040}" dt="2021-07-11T22:38:36.980" v="131"/>
          <ac:spMkLst>
            <pc:docMk/>
            <pc:sldMk cId="1672229142" sldId="1323"/>
            <ac:spMk id="115" creationId="{5B8C25B7-AFD4-4DF2-AC21-171E55BAE3F3}"/>
          </ac:spMkLst>
        </pc:spChg>
        <pc:spChg chg="mod">
          <ac:chgData name="Christian Morales LL." userId="acd2dd22fbae4b69" providerId="LiveId" clId="{E2201589-DC48-4354-BFCE-5F23C0225040}" dt="2021-07-11T22:38:36.980" v="131"/>
          <ac:spMkLst>
            <pc:docMk/>
            <pc:sldMk cId="1672229142" sldId="1323"/>
            <ac:spMk id="116" creationId="{DA530B36-4D8B-4058-B7BB-4484C8C2769E}"/>
          </ac:spMkLst>
        </pc:spChg>
        <pc:spChg chg="mod">
          <ac:chgData name="Christian Morales LL." userId="acd2dd22fbae4b69" providerId="LiveId" clId="{E2201589-DC48-4354-BFCE-5F23C0225040}" dt="2021-07-11T22:38:36.980" v="131"/>
          <ac:spMkLst>
            <pc:docMk/>
            <pc:sldMk cId="1672229142" sldId="1323"/>
            <ac:spMk id="117" creationId="{3F62A8D5-0BA4-4EBB-96FA-0C80B73B638B}"/>
          </ac:spMkLst>
        </pc:spChg>
        <pc:spChg chg="mod">
          <ac:chgData name="Christian Morales LL." userId="acd2dd22fbae4b69" providerId="LiveId" clId="{E2201589-DC48-4354-BFCE-5F23C0225040}" dt="2021-07-11T22:38:36.980" v="131"/>
          <ac:spMkLst>
            <pc:docMk/>
            <pc:sldMk cId="1672229142" sldId="1323"/>
            <ac:spMk id="118" creationId="{2D3E58D1-B532-4693-99FC-90F49CD9AECC}"/>
          </ac:spMkLst>
        </pc:spChg>
        <pc:spChg chg="mod">
          <ac:chgData name="Christian Morales LL." userId="acd2dd22fbae4b69" providerId="LiveId" clId="{E2201589-DC48-4354-BFCE-5F23C0225040}" dt="2021-07-11T22:38:36.980" v="131"/>
          <ac:spMkLst>
            <pc:docMk/>
            <pc:sldMk cId="1672229142" sldId="1323"/>
            <ac:spMk id="119" creationId="{B8DB06D7-9CC5-4B3E-896B-47FE6555C266}"/>
          </ac:spMkLst>
        </pc:spChg>
        <pc:spChg chg="mod">
          <ac:chgData name="Christian Morales LL." userId="acd2dd22fbae4b69" providerId="LiveId" clId="{E2201589-DC48-4354-BFCE-5F23C0225040}" dt="2021-07-11T22:38:36.980" v="131"/>
          <ac:spMkLst>
            <pc:docMk/>
            <pc:sldMk cId="1672229142" sldId="1323"/>
            <ac:spMk id="120" creationId="{2B8F908B-428F-41D2-8047-411145E0FCBD}"/>
          </ac:spMkLst>
        </pc:spChg>
        <pc:spChg chg="mod">
          <ac:chgData name="Christian Morales LL." userId="acd2dd22fbae4b69" providerId="LiveId" clId="{E2201589-DC48-4354-BFCE-5F23C0225040}" dt="2021-07-11T22:38:36.980" v="131"/>
          <ac:spMkLst>
            <pc:docMk/>
            <pc:sldMk cId="1672229142" sldId="1323"/>
            <ac:spMk id="121" creationId="{9CCE5C7A-F036-4B43-87BB-99D60F13981C}"/>
          </ac:spMkLst>
        </pc:spChg>
        <pc:spChg chg="mod">
          <ac:chgData name="Christian Morales LL." userId="acd2dd22fbae4b69" providerId="LiveId" clId="{E2201589-DC48-4354-BFCE-5F23C0225040}" dt="2021-07-11T22:38:36.980" v="131"/>
          <ac:spMkLst>
            <pc:docMk/>
            <pc:sldMk cId="1672229142" sldId="1323"/>
            <ac:spMk id="122" creationId="{8DB3BF43-4679-462D-85B1-A86E35D9C8D7}"/>
          </ac:spMkLst>
        </pc:spChg>
        <pc:spChg chg="mod">
          <ac:chgData name="Christian Morales LL." userId="acd2dd22fbae4b69" providerId="LiveId" clId="{E2201589-DC48-4354-BFCE-5F23C0225040}" dt="2021-07-11T22:38:36.980" v="131"/>
          <ac:spMkLst>
            <pc:docMk/>
            <pc:sldMk cId="1672229142" sldId="1323"/>
            <ac:spMk id="123" creationId="{07F91B1D-D16B-4E5E-B026-E70243056C86}"/>
          </ac:spMkLst>
        </pc:spChg>
        <pc:spChg chg="mod">
          <ac:chgData name="Christian Morales LL." userId="acd2dd22fbae4b69" providerId="LiveId" clId="{E2201589-DC48-4354-BFCE-5F23C0225040}" dt="2021-07-11T22:38:36.980" v="131"/>
          <ac:spMkLst>
            <pc:docMk/>
            <pc:sldMk cId="1672229142" sldId="1323"/>
            <ac:spMk id="124" creationId="{1CDF8A20-1561-435D-90CB-1E539266EE20}"/>
          </ac:spMkLst>
        </pc:spChg>
        <pc:spChg chg="mod">
          <ac:chgData name="Christian Morales LL." userId="acd2dd22fbae4b69" providerId="LiveId" clId="{E2201589-DC48-4354-BFCE-5F23C0225040}" dt="2021-07-11T22:38:36.980" v="131"/>
          <ac:spMkLst>
            <pc:docMk/>
            <pc:sldMk cId="1672229142" sldId="1323"/>
            <ac:spMk id="125" creationId="{F6517199-6BFB-48E1-9C7C-461A05D934F0}"/>
          </ac:spMkLst>
        </pc:spChg>
        <pc:spChg chg="mod">
          <ac:chgData name="Christian Morales LL." userId="acd2dd22fbae4b69" providerId="LiveId" clId="{E2201589-DC48-4354-BFCE-5F23C0225040}" dt="2021-07-11T22:38:36.980" v="131"/>
          <ac:spMkLst>
            <pc:docMk/>
            <pc:sldMk cId="1672229142" sldId="1323"/>
            <ac:spMk id="126" creationId="{D16D0F9D-2CF0-4419-80C4-4BBAB08CD3F3}"/>
          </ac:spMkLst>
        </pc:spChg>
        <pc:spChg chg="mod">
          <ac:chgData name="Christian Morales LL." userId="acd2dd22fbae4b69" providerId="LiveId" clId="{E2201589-DC48-4354-BFCE-5F23C0225040}" dt="2021-07-11T22:38:36.980" v="131"/>
          <ac:spMkLst>
            <pc:docMk/>
            <pc:sldMk cId="1672229142" sldId="1323"/>
            <ac:spMk id="127" creationId="{1D134B11-9EFF-4F2D-8FF5-5DF4B7F566CD}"/>
          </ac:spMkLst>
        </pc:spChg>
        <pc:spChg chg="mod">
          <ac:chgData name="Christian Morales LL." userId="acd2dd22fbae4b69" providerId="LiveId" clId="{E2201589-DC48-4354-BFCE-5F23C0225040}" dt="2021-07-11T22:38:36.980" v="131"/>
          <ac:spMkLst>
            <pc:docMk/>
            <pc:sldMk cId="1672229142" sldId="1323"/>
            <ac:spMk id="128" creationId="{A0A6AC6C-8B36-4B3B-99AA-35C6736FC9F6}"/>
          </ac:spMkLst>
        </pc:spChg>
        <pc:spChg chg="mod">
          <ac:chgData name="Christian Morales LL." userId="acd2dd22fbae4b69" providerId="LiveId" clId="{E2201589-DC48-4354-BFCE-5F23C0225040}" dt="2021-07-11T22:38:36.980" v="131"/>
          <ac:spMkLst>
            <pc:docMk/>
            <pc:sldMk cId="1672229142" sldId="1323"/>
            <ac:spMk id="129" creationId="{5F3707A7-71BF-4BE9-9D78-519A6362FB5B}"/>
          </ac:spMkLst>
        </pc:spChg>
        <pc:spChg chg="mod">
          <ac:chgData name="Christian Morales LL." userId="acd2dd22fbae4b69" providerId="LiveId" clId="{E2201589-DC48-4354-BFCE-5F23C0225040}" dt="2021-07-11T22:38:36.980" v="131"/>
          <ac:spMkLst>
            <pc:docMk/>
            <pc:sldMk cId="1672229142" sldId="1323"/>
            <ac:spMk id="130" creationId="{A0F1CF0F-84C3-4122-B549-8E81FB808B31}"/>
          </ac:spMkLst>
        </pc:spChg>
        <pc:spChg chg="mod">
          <ac:chgData name="Christian Morales LL." userId="acd2dd22fbae4b69" providerId="LiveId" clId="{E2201589-DC48-4354-BFCE-5F23C0225040}" dt="2021-07-11T22:38:36.980" v="131"/>
          <ac:spMkLst>
            <pc:docMk/>
            <pc:sldMk cId="1672229142" sldId="1323"/>
            <ac:spMk id="131" creationId="{A81E31CF-5D3F-4096-80E6-C14207ED0FA6}"/>
          </ac:spMkLst>
        </pc:spChg>
        <pc:spChg chg="mod">
          <ac:chgData name="Christian Morales LL." userId="acd2dd22fbae4b69" providerId="LiveId" clId="{E2201589-DC48-4354-BFCE-5F23C0225040}" dt="2021-07-11T22:38:36.980" v="131"/>
          <ac:spMkLst>
            <pc:docMk/>
            <pc:sldMk cId="1672229142" sldId="1323"/>
            <ac:spMk id="132" creationId="{9796AA6E-F312-49B7-A442-A44CCBF58269}"/>
          </ac:spMkLst>
        </pc:spChg>
        <pc:spChg chg="mod">
          <ac:chgData name="Christian Morales LL." userId="acd2dd22fbae4b69" providerId="LiveId" clId="{E2201589-DC48-4354-BFCE-5F23C0225040}" dt="2021-07-11T22:38:36.980" v="131"/>
          <ac:spMkLst>
            <pc:docMk/>
            <pc:sldMk cId="1672229142" sldId="1323"/>
            <ac:spMk id="133" creationId="{FDB4CF65-9C4B-4D7D-894E-6CE463ACE10F}"/>
          </ac:spMkLst>
        </pc:spChg>
        <pc:spChg chg="mod">
          <ac:chgData name="Christian Morales LL." userId="acd2dd22fbae4b69" providerId="LiveId" clId="{E2201589-DC48-4354-BFCE-5F23C0225040}" dt="2021-07-11T22:38:36.980" v="131"/>
          <ac:spMkLst>
            <pc:docMk/>
            <pc:sldMk cId="1672229142" sldId="1323"/>
            <ac:spMk id="134" creationId="{8BD1707D-8BF3-4493-8BF9-0149C7D7E83B}"/>
          </ac:spMkLst>
        </pc:spChg>
        <pc:spChg chg="mod">
          <ac:chgData name="Christian Morales LL." userId="acd2dd22fbae4b69" providerId="LiveId" clId="{E2201589-DC48-4354-BFCE-5F23C0225040}" dt="2021-07-11T22:38:36.980" v="131"/>
          <ac:spMkLst>
            <pc:docMk/>
            <pc:sldMk cId="1672229142" sldId="1323"/>
            <ac:spMk id="135" creationId="{6A349B7C-A96B-4D82-8640-FE2391D4ED91}"/>
          </ac:spMkLst>
        </pc:spChg>
        <pc:spChg chg="mod">
          <ac:chgData name="Christian Morales LL." userId="acd2dd22fbae4b69" providerId="LiveId" clId="{E2201589-DC48-4354-BFCE-5F23C0225040}" dt="2021-07-11T22:38:36.980" v="131"/>
          <ac:spMkLst>
            <pc:docMk/>
            <pc:sldMk cId="1672229142" sldId="1323"/>
            <ac:spMk id="136" creationId="{A8A0CA90-8EA8-4EC9-A12C-886203C76D0E}"/>
          </ac:spMkLst>
        </pc:spChg>
        <pc:spChg chg="mod">
          <ac:chgData name="Christian Morales LL." userId="acd2dd22fbae4b69" providerId="LiveId" clId="{E2201589-DC48-4354-BFCE-5F23C0225040}" dt="2021-07-11T22:38:36.980" v="131"/>
          <ac:spMkLst>
            <pc:docMk/>
            <pc:sldMk cId="1672229142" sldId="1323"/>
            <ac:spMk id="137" creationId="{2188EC9F-027F-4B4C-9298-6E675F53C14B}"/>
          </ac:spMkLst>
        </pc:spChg>
        <pc:spChg chg="mod">
          <ac:chgData name="Christian Morales LL." userId="acd2dd22fbae4b69" providerId="LiveId" clId="{E2201589-DC48-4354-BFCE-5F23C0225040}" dt="2021-07-11T22:38:36.980" v="131"/>
          <ac:spMkLst>
            <pc:docMk/>
            <pc:sldMk cId="1672229142" sldId="1323"/>
            <ac:spMk id="138" creationId="{D1DE7801-7C5C-49D0-95CC-EA28E4801B21}"/>
          </ac:spMkLst>
        </pc:spChg>
        <pc:spChg chg="mod">
          <ac:chgData name="Christian Morales LL." userId="acd2dd22fbae4b69" providerId="LiveId" clId="{E2201589-DC48-4354-BFCE-5F23C0225040}" dt="2021-07-11T22:38:36.980" v="131"/>
          <ac:spMkLst>
            <pc:docMk/>
            <pc:sldMk cId="1672229142" sldId="1323"/>
            <ac:spMk id="139" creationId="{B96BE454-0FD3-4606-A9A9-7D99E6FD1973}"/>
          </ac:spMkLst>
        </pc:spChg>
        <pc:spChg chg="mod">
          <ac:chgData name="Christian Morales LL." userId="acd2dd22fbae4b69" providerId="LiveId" clId="{E2201589-DC48-4354-BFCE-5F23C0225040}" dt="2021-07-11T22:38:36.980" v="131"/>
          <ac:spMkLst>
            <pc:docMk/>
            <pc:sldMk cId="1672229142" sldId="1323"/>
            <ac:spMk id="140" creationId="{374B8368-BAA1-40C8-AF11-ECFF845DE310}"/>
          </ac:spMkLst>
        </pc:spChg>
        <pc:spChg chg="mod">
          <ac:chgData name="Christian Morales LL." userId="acd2dd22fbae4b69" providerId="LiveId" clId="{E2201589-DC48-4354-BFCE-5F23C0225040}" dt="2021-07-11T22:38:36.980" v="131"/>
          <ac:spMkLst>
            <pc:docMk/>
            <pc:sldMk cId="1672229142" sldId="1323"/>
            <ac:spMk id="141" creationId="{96E7FDAA-2CC9-4DA6-B129-6C2FC1017103}"/>
          </ac:spMkLst>
        </pc:spChg>
        <pc:spChg chg="mod">
          <ac:chgData name="Christian Morales LL." userId="acd2dd22fbae4b69" providerId="LiveId" clId="{E2201589-DC48-4354-BFCE-5F23C0225040}" dt="2021-07-11T22:38:36.980" v="131"/>
          <ac:spMkLst>
            <pc:docMk/>
            <pc:sldMk cId="1672229142" sldId="1323"/>
            <ac:spMk id="142" creationId="{5D09EB75-8E46-4AFA-A9FE-393175350052}"/>
          </ac:spMkLst>
        </pc:spChg>
        <pc:spChg chg="mod">
          <ac:chgData name="Christian Morales LL." userId="acd2dd22fbae4b69" providerId="LiveId" clId="{E2201589-DC48-4354-BFCE-5F23C0225040}" dt="2021-07-11T22:38:36.980" v="131"/>
          <ac:spMkLst>
            <pc:docMk/>
            <pc:sldMk cId="1672229142" sldId="1323"/>
            <ac:spMk id="143" creationId="{DB09EB9E-7B69-452C-A58F-DF00FFE13BD2}"/>
          </ac:spMkLst>
        </pc:spChg>
        <pc:spChg chg="mod">
          <ac:chgData name="Christian Morales LL." userId="acd2dd22fbae4b69" providerId="LiveId" clId="{E2201589-DC48-4354-BFCE-5F23C0225040}" dt="2021-07-11T22:38:36.980" v="131"/>
          <ac:spMkLst>
            <pc:docMk/>
            <pc:sldMk cId="1672229142" sldId="1323"/>
            <ac:spMk id="144" creationId="{9845927E-E51B-40D2-A538-A9AD0D81D2C0}"/>
          </ac:spMkLst>
        </pc:spChg>
        <pc:spChg chg="mod">
          <ac:chgData name="Christian Morales LL." userId="acd2dd22fbae4b69" providerId="LiveId" clId="{E2201589-DC48-4354-BFCE-5F23C0225040}" dt="2021-07-11T22:38:36.980" v="131"/>
          <ac:spMkLst>
            <pc:docMk/>
            <pc:sldMk cId="1672229142" sldId="1323"/>
            <ac:spMk id="145" creationId="{616A7A7D-D31F-48D5-AB3D-F6C03B052A1E}"/>
          </ac:spMkLst>
        </pc:spChg>
        <pc:grpChg chg="add mod">
          <ac:chgData name="Christian Morales LL." userId="acd2dd22fbae4b69" providerId="LiveId" clId="{E2201589-DC48-4354-BFCE-5F23C0225040}" dt="2021-07-11T22:38:36.980" v="131"/>
          <ac:grpSpMkLst>
            <pc:docMk/>
            <pc:sldMk cId="1672229142" sldId="1323"/>
            <ac:grpSpMk id="6" creationId="{045B8EB8-834F-4A38-B03E-B94A8BE24256}"/>
          </ac:grpSpMkLst>
        </pc:grpChg>
        <pc:grpChg chg="mod">
          <ac:chgData name="Christian Morales LL." userId="acd2dd22fbae4b69" providerId="LiveId" clId="{E2201589-DC48-4354-BFCE-5F23C0225040}" dt="2021-07-11T22:38:36.980" v="131"/>
          <ac:grpSpMkLst>
            <pc:docMk/>
            <pc:sldMk cId="1672229142" sldId="1323"/>
            <ac:grpSpMk id="7" creationId="{43C72BA0-F001-48BC-BD10-491DB967FFF3}"/>
          </ac:grpSpMkLst>
        </pc:grpChg>
        <pc:grpChg chg="mod">
          <ac:chgData name="Christian Morales LL." userId="acd2dd22fbae4b69" providerId="LiveId" clId="{E2201589-DC48-4354-BFCE-5F23C0225040}" dt="2021-07-11T22:38:36.980" v="131"/>
          <ac:grpSpMkLst>
            <pc:docMk/>
            <pc:sldMk cId="1672229142" sldId="1323"/>
            <ac:grpSpMk id="9" creationId="{9C58BFE8-14AD-4BE6-AC87-06E587D41B78}"/>
          </ac:grpSpMkLst>
        </pc:grpChg>
        <pc:grpChg chg="mod">
          <ac:chgData name="Christian Morales LL." userId="acd2dd22fbae4b69" providerId="LiveId" clId="{E2201589-DC48-4354-BFCE-5F23C0225040}" dt="2021-07-11T22:38:36.980" v="131"/>
          <ac:grpSpMkLst>
            <pc:docMk/>
            <pc:sldMk cId="1672229142" sldId="1323"/>
            <ac:grpSpMk id="10" creationId="{2CEC48D4-BE7F-4C56-A7D7-F4244BB4DD87}"/>
          </ac:grpSpMkLst>
        </pc:grpChg>
        <pc:grpChg chg="mod">
          <ac:chgData name="Christian Morales LL." userId="acd2dd22fbae4b69" providerId="LiveId" clId="{E2201589-DC48-4354-BFCE-5F23C0225040}" dt="2021-07-11T22:38:36.980" v="131"/>
          <ac:grpSpMkLst>
            <pc:docMk/>
            <pc:sldMk cId="1672229142" sldId="1323"/>
            <ac:grpSpMk id="11" creationId="{36366BB9-A62E-4145-9EB0-E0DF209B0A01}"/>
          </ac:grpSpMkLst>
        </pc:grpChg>
        <pc:grpChg chg="mod">
          <ac:chgData name="Christian Morales LL." userId="acd2dd22fbae4b69" providerId="LiveId" clId="{E2201589-DC48-4354-BFCE-5F23C0225040}" dt="2021-07-11T22:38:36.980" v="131"/>
          <ac:grpSpMkLst>
            <pc:docMk/>
            <pc:sldMk cId="1672229142" sldId="1323"/>
            <ac:grpSpMk id="12" creationId="{6DDDCACC-7CC4-4E5F-903F-8D6B80C60BA2}"/>
          </ac:grpSpMkLst>
        </pc:grpChg>
        <pc:grpChg chg="mod">
          <ac:chgData name="Christian Morales LL." userId="acd2dd22fbae4b69" providerId="LiveId" clId="{E2201589-DC48-4354-BFCE-5F23C0225040}" dt="2021-07-11T22:38:36.980" v="131"/>
          <ac:grpSpMkLst>
            <pc:docMk/>
            <pc:sldMk cId="1672229142" sldId="1323"/>
            <ac:grpSpMk id="13" creationId="{5AEA60EB-1FDF-408E-BFB5-765116E4F94B}"/>
          </ac:grpSpMkLst>
        </pc:grpChg>
        <pc:grpChg chg="mod">
          <ac:chgData name="Christian Morales LL." userId="acd2dd22fbae4b69" providerId="LiveId" clId="{E2201589-DC48-4354-BFCE-5F23C0225040}" dt="2021-07-11T22:38:36.980" v="131"/>
          <ac:grpSpMkLst>
            <pc:docMk/>
            <pc:sldMk cId="1672229142" sldId="1323"/>
            <ac:grpSpMk id="14" creationId="{F81D9DB0-894A-491C-B37A-95AE6E3944DB}"/>
          </ac:grpSpMkLst>
        </pc:grpChg>
        <pc:grpChg chg="mod">
          <ac:chgData name="Christian Morales LL." userId="acd2dd22fbae4b69" providerId="LiveId" clId="{E2201589-DC48-4354-BFCE-5F23C0225040}" dt="2021-07-11T22:38:36.980" v="131"/>
          <ac:grpSpMkLst>
            <pc:docMk/>
            <pc:sldMk cId="1672229142" sldId="1323"/>
            <ac:grpSpMk id="15" creationId="{F148A89B-60E5-43E4-954B-A9A7A68DBCDC}"/>
          </ac:grpSpMkLst>
        </pc:grpChg>
        <pc:grpChg chg="mod">
          <ac:chgData name="Christian Morales LL." userId="acd2dd22fbae4b69" providerId="LiveId" clId="{E2201589-DC48-4354-BFCE-5F23C0225040}" dt="2021-07-11T22:38:36.980" v="131"/>
          <ac:grpSpMkLst>
            <pc:docMk/>
            <pc:sldMk cId="1672229142" sldId="1323"/>
            <ac:grpSpMk id="16" creationId="{CC7AFA41-93E9-49CF-B7C8-1FE119BAD455}"/>
          </ac:grpSpMkLst>
        </pc:grpChg>
        <pc:grpChg chg="mod">
          <ac:chgData name="Christian Morales LL." userId="acd2dd22fbae4b69" providerId="LiveId" clId="{E2201589-DC48-4354-BFCE-5F23C0225040}" dt="2021-07-11T22:38:36.980" v="131"/>
          <ac:grpSpMkLst>
            <pc:docMk/>
            <pc:sldMk cId="1672229142" sldId="1323"/>
            <ac:grpSpMk id="17" creationId="{633E8530-612C-4AF4-809A-3DD1ADF94969}"/>
          </ac:grpSpMkLst>
        </pc:grpChg>
        <pc:picChg chg="del">
          <ac:chgData name="Christian Morales LL." userId="acd2dd22fbae4b69" providerId="LiveId" clId="{E2201589-DC48-4354-BFCE-5F23C0225040}" dt="2021-07-11T22:38:36.321" v="130" actId="478"/>
          <ac:picMkLst>
            <pc:docMk/>
            <pc:sldMk cId="1672229142" sldId="1323"/>
            <ac:picMk id="5" creationId="{EB695B28-27CF-4BD5-94CC-9DA7B3991B93}"/>
          </ac:picMkLst>
        </pc:picChg>
      </pc:sldChg>
      <pc:sldChg chg="addSp delSp modSp add mod">
        <pc:chgData name="Christian Morales LL." userId="acd2dd22fbae4b69" providerId="LiveId" clId="{E2201589-DC48-4354-BFCE-5F23C0225040}" dt="2021-07-11T22:41:22.506" v="138" actId="27636"/>
        <pc:sldMkLst>
          <pc:docMk/>
          <pc:sldMk cId="2440824049" sldId="1324"/>
        </pc:sldMkLst>
        <pc:spChg chg="mod">
          <ac:chgData name="Christian Morales LL." userId="acd2dd22fbae4b69" providerId="LiveId" clId="{E2201589-DC48-4354-BFCE-5F23C0225040}" dt="2021-07-11T22:41:22.506" v="138" actId="27636"/>
          <ac:spMkLst>
            <pc:docMk/>
            <pc:sldMk cId="2440824049" sldId="1324"/>
            <ac:spMk id="2" creationId="{BF342F8A-1777-48E9-9698-020D2E6122B6}"/>
          </ac:spMkLst>
        </pc:spChg>
        <pc:grpChg chg="del">
          <ac:chgData name="Christian Morales LL." userId="acd2dd22fbae4b69" providerId="LiveId" clId="{E2201589-DC48-4354-BFCE-5F23C0225040}" dt="2021-07-11T22:41:15.601" v="135" actId="478"/>
          <ac:grpSpMkLst>
            <pc:docMk/>
            <pc:sldMk cId="2440824049" sldId="1324"/>
            <ac:grpSpMk id="6" creationId="{045B8EB8-834F-4A38-B03E-B94A8BE24256}"/>
          </ac:grpSpMkLst>
        </pc:grpChg>
        <pc:picChg chg="add mod">
          <ac:chgData name="Christian Morales LL." userId="acd2dd22fbae4b69" providerId="LiveId" clId="{E2201589-DC48-4354-BFCE-5F23C0225040}" dt="2021-07-11T22:41:16.257" v="136"/>
          <ac:picMkLst>
            <pc:docMk/>
            <pc:sldMk cId="2440824049" sldId="1324"/>
            <ac:picMk id="146" creationId="{3E4D2508-0766-48C2-8568-B512D3912016}"/>
          </ac:picMkLst>
        </pc:picChg>
      </pc:sldChg>
      <pc:sldChg chg="addSp delSp modSp add mod ord">
        <pc:chgData name="Christian Morales LL." userId="acd2dd22fbae4b69" providerId="LiveId" clId="{E2201589-DC48-4354-BFCE-5F23C0225040}" dt="2021-07-11T22:41:49.531" v="144"/>
        <pc:sldMkLst>
          <pc:docMk/>
          <pc:sldMk cId="1729939462" sldId="1325"/>
        </pc:sldMkLst>
        <pc:spChg chg="mod">
          <ac:chgData name="Christian Morales LL." userId="acd2dd22fbae4b69" providerId="LiveId" clId="{E2201589-DC48-4354-BFCE-5F23C0225040}" dt="2021-07-11T22:41:42.274" v="142"/>
          <ac:spMkLst>
            <pc:docMk/>
            <pc:sldMk cId="1729939462" sldId="1325"/>
            <ac:spMk id="2" creationId="{BF342F8A-1777-48E9-9698-020D2E6122B6}"/>
          </ac:spMkLst>
        </pc:spChg>
        <pc:spChg chg="del">
          <ac:chgData name="Christian Morales LL." userId="acd2dd22fbae4b69" providerId="LiveId" clId="{E2201589-DC48-4354-BFCE-5F23C0225040}" dt="2021-07-11T22:41:48.840" v="143" actId="478"/>
          <ac:spMkLst>
            <pc:docMk/>
            <pc:sldMk cId="1729939462" sldId="1325"/>
            <ac:spMk id="5" creationId="{21D4C045-895F-402A-877F-02DF827A132C}"/>
          </ac:spMkLst>
        </pc:spChg>
        <pc:spChg chg="add mod">
          <ac:chgData name="Christian Morales LL." userId="acd2dd22fbae4b69" providerId="LiveId" clId="{E2201589-DC48-4354-BFCE-5F23C0225040}" dt="2021-07-11T22:41:49.531" v="144"/>
          <ac:spMkLst>
            <pc:docMk/>
            <pc:sldMk cId="1729939462" sldId="1325"/>
            <ac:spMk id="6" creationId="{4AD2D20A-A8FD-40B8-847F-618E77FD9BAF}"/>
          </ac:spMkLst>
        </pc:spChg>
      </pc:sldChg>
      <pc:sldChg chg="addSp delSp modSp add mod ord">
        <pc:chgData name="Christian Morales LL." userId="acd2dd22fbae4b69" providerId="LiveId" clId="{E2201589-DC48-4354-BFCE-5F23C0225040}" dt="2021-07-11T22:47:08.634" v="151"/>
        <pc:sldMkLst>
          <pc:docMk/>
          <pc:sldMk cId="925075834" sldId="1326"/>
        </pc:sldMkLst>
        <pc:spChg chg="mod">
          <ac:chgData name="Christian Morales LL." userId="acd2dd22fbae4b69" providerId="LiveId" clId="{E2201589-DC48-4354-BFCE-5F23C0225040}" dt="2021-07-11T22:46:36.757" v="149" actId="27636"/>
          <ac:spMkLst>
            <pc:docMk/>
            <pc:sldMk cId="925075834" sldId="1326"/>
            <ac:spMk id="2" creationId="{BF342F8A-1777-48E9-9698-020D2E6122B6}"/>
          </ac:spMkLst>
        </pc:spChg>
        <pc:spChg chg="del">
          <ac:chgData name="Christian Morales LL." userId="acd2dd22fbae4b69" providerId="LiveId" clId="{E2201589-DC48-4354-BFCE-5F23C0225040}" dt="2021-07-11T22:46:44.868" v="150" actId="478"/>
          <ac:spMkLst>
            <pc:docMk/>
            <pc:sldMk cId="925075834" sldId="1326"/>
            <ac:spMk id="4" creationId="{623B8F31-67F8-46CD-B064-D04A9D6EBB4C}"/>
          </ac:spMkLst>
        </pc:spChg>
        <pc:spChg chg="del">
          <ac:chgData name="Christian Morales LL." userId="acd2dd22fbae4b69" providerId="LiveId" clId="{E2201589-DC48-4354-BFCE-5F23C0225040}" dt="2021-07-11T22:46:44.868" v="150" actId="478"/>
          <ac:spMkLst>
            <pc:docMk/>
            <pc:sldMk cId="925075834" sldId="1326"/>
            <ac:spMk id="6" creationId="{EB5977EF-1A1E-4C42-B545-FEA1F840FEFD}"/>
          </ac:spMkLst>
        </pc:spChg>
        <pc:spChg chg="del">
          <ac:chgData name="Christian Morales LL." userId="acd2dd22fbae4b69" providerId="LiveId" clId="{E2201589-DC48-4354-BFCE-5F23C0225040}" dt="2021-07-11T22:46:44.868" v="150" actId="478"/>
          <ac:spMkLst>
            <pc:docMk/>
            <pc:sldMk cId="925075834" sldId="1326"/>
            <ac:spMk id="8" creationId="{C0154A8C-00D1-4CCA-955D-841935F09ADD}"/>
          </ac:spMkLst>
        </pc:spChg>
        <pc:spChg chg="del">
          <ac:chgData name="Christian Morales LL." userId="acd2dd22fbae4b69" providerId="LiveId" clId="{E2201589-DC48-4354-BFCE-5F23C0225040}" dt="2021-07-11T22:46:44.868" v="150" actId="478"/>
          <ac:spMkLst>
            <pc:docMk/>
            <pc:sldMk cId="925075834" sldId="1326"/>
            <ac:spMk id="10" creationId="{228BB5ED-611B-46BC-8805-8C9A07799596}"/>
          </ac:spMkLst>
        </pc:spChg>
        <pc:spChg chg="del">
          <ac:chgData name="Christian Morales LL." userId="acd2dd22fbae4b69" providerId="LiveId" clId="{E2201589-DC48-4354-BFCE-5F23C0225040}" dt="2021-07-11T22:46:44.868" v="150" actId="478"/>
          <ac:spMkLst>
            <pc:docMk/>
            <pc:sldMk cId="925075834" sldId="1326"/>
            <ac:spMk id="12" creationId="{3117710E-0CFB-429A-AA67-251D0F617079}"/>
          </ac:spMkLst>
        </pc:spChg>
        <pc:spChg chg="del">
          <ac:chgData name="Christian Morales LL." userId="acd2dd22fbae4b69" providerId="LiveId" clId="{E2201589-DC48-4354-BFCE-5F23C0225040}" dt="2021-07-11T22:46:44.868" v="150" actId="478"/>
          <ac:spMkLst>
            <pc:docMk/>
            <pc:sldMk cId="925075834" sldId="1326"/>
            <ac:spMk id="13" creationId="{2E8C6955-1471-4B2B-81D4-AB57886C94C6}"/>
          </ac:spMkLst>
        </pc:spChg>
        <pc:spChg chg="del">
          <ac:chgData name="Christian Morales LL." userId="acd2dd22fbae4b69" providerId="LiveId" clId="{E2201589-DC48-4354-BFCE-5F23C0225040}" dt="2021-07-11T22:46:44.868" v="150" actId="478"/>
          <ac:spMkLst>
            <pc:docMk/>
            <pc:sldMk cId="925075834" sldId="1326"/>
            <ac:spMk id="15" creationId="{ECE9C662-19B7-4C87-9325-1064D681C1EB}"/>
          </ac:spMkLst>
        </pc:spChg>
        <pc:spChg chg="del">
          <ac:chgData name="Christian Morales LL." userId="acd2dd22fbae4b69" providerId="LiveId" clId="{E2201589-DC48-4354-BFCE-5F23C0225040}" dt="2021-07-11T22:46:44.868" v="150" actId="478"/>
          <ac:spMkLst>
            <pc:docMk/>
            <pc:sldMk cId="925075834" sldId="1326"/>
            <ac:spMk id="19" creationId="{57A56C58-9888-4739-AF5D-C8C14880D2A5}"/>
          </ac:spMkLst>
        </pc:spChg>
        <pc:spChg chg="del">
          <ac:chgData name="Christian Morales LL." userId="acd2dd22fbae4b69" providerId="LiveId" clId="{E2201589-DC48-4354-BFCE-5F23C0225040}" dt="2021-07-11T22:46:44.868" v="150" actId="478"/>
          <ac:spMkLst>
            <pc:docMk/>
            <pc:sldMk cId="925075834" sldId="1326"/>
            <ac:spMk id="21" creationId="{AF152FBA-EB6F-4949-8FB4-B993BDDE27D0}"/>
          </ac:spMkLst>
        </pc:spChg>
        <pc:spChg chg="del">
          <ac:chgData name="Christian Morales LL." userId="acd2dd22fbae4b69" providerId="LiveId" clId="{E2201589-DC48-4354-BFCE-5F23C0225040}" dt="2021-07-11T22:46:44.868" v="150" actId="478"/>
          <ac:spMkLst>
            <pc:docMk/>
            <pc:sldMk cId="925075834" sldId="1326"/>
            <ac:spMk id="24" creationId="{252BF975-8E3F-4517-930B-26714A673251}"/>
          </ac:spMkLst>
        </pc:spChg>
        <pc:spChg chg="del">
          <ac:chgData name="Christian Morales LL." userId="acd2dd22fbae4b69" providerId="LiveId" clId="{E2201589-DC48-4354-BFCE-5F23C0225040}" dt="2021-07-11T22:46:44.868" v="150" actId="478"/>
          <ac:spMkLst>
            <pc:docMk/>
            <pc:sldMk cId="925075834" sldId="1326"/>
            <ac:spMk id="26" creationId="{6D2C6B52-01B5-4BA7-BE90-16E12633F2D4}"/>
          </ac:spMkLst>
        </pc:spChg>
        <pc:spChg chg="del">
          <ac:chgData name="Christian Morales LL." userId="acd2dd22fbae4b69" providerId="LiveId" clId="{E2201589-DC48-4354-BFCE-5F23C0225040}" dt="2021-07-11T22:46:44.868" v="150" actId="478"/>
          <ac:spMkLst>
            <pc:docMk/>
            <pc:sldMk cId="925075834" sldId="1326"/>
            <ac:spMk id="28" creationId="{CBE0D6AF-A214-465C-8093-0AA0B6C371CB}"/>
          </ac:spMkLst>
        </pc:spChg>
        <pc:spChg chg="del">
          <ac:chgData name="Christian Morales LL." userId="acd2dd22fbae4b69" providerId="LiveId" clId="{E2201589-DC48-4354-BFCE-5F23C0225040}" dt="2021-07-11T22:46:44.868" v="150" actId="478"/>
          <ac:spMkLst>
            <pc:docMk/>
            <pc:sldMk cId="925075834" sldId="1326"/>
            <ac:spMk id="30" creationId="{FF6C6260-4B6C-48FD-85AD-631D7711CDAB}"/>
          </ac:spMkLst>
        </pc:spChg>
        <pc:spChg chg="del">
          <ac:chgData name="Christian Morales LL." userId="acd2dd22fbae4b69" providerId="LiveId" clId="{E2201589-DC48-4354-BFCE-5F23C0225040}" dt="2021-07-11T22:46:44.868" v="150" actId="478"/>
          <ac:spMkLst>
            <pc:docMk/>
            <pc:sldMk cId="925075834" sldId="1326"/>
            <ac:spMk id="32" creationId="{D2C1C3C2-E357-4373-9B55-D4C3BDDD882B}"/>
          </ac:spMkLst>
        </pc:spChg>
        <pc:spChg chg="add mod">
          <ac:chgData name="Christian Morales LL." userId="acd2dd22fbae4b69" providerId="LiveId" clId="{E2201589-DC48-4354-BFCE-5F23C0225040}" dt="2021-07-11T22:47:08.634" v="151"/>
          <ac:spMkLst>
            <pc:docMk/>
            <pc:sldMk cId="925075834" sldId="1326"/>
            <ac:spMk id="33" creationId="{B21DE669-E830-4469-96B4-0A5AE1604568}"/>
          </ac:spMkLst>
        </pc:spChg>
        <pc:spChg chg="add mod">
          <ac:chgData name="Christian Morales LL." userId="acd2dd22fbae4b69" providerId="LiveId" clId="{E2201589-DC48-4354-BFCE-5F23C0225040}" dt="2021-07-11T22:47:08.634" v="151"/>
          <ac:spMkLst>
            <pc:docMk/>
            <pc:sldMk cId="925075834" sldId="1326"/>
            <ac:spMk id="35" creationId="{B9A2E7D4-5DF9-46C5-B4AF-B8E6EF8810E8}"/>
          </ac:spMkLst>
        </pc:spChg>
        <pc:spChg chg="add mod">
          <ac:chgData name="Christian Morales LL." userId="acd2dd22fbae4b69" providerId="LiveId" clId="{E2201589-DC48-4354-BFCE-5F23C0225040}" dt="2021-07-11T22:47:08.634" v="151"/>
          <ac:spMkLst>
            <pc:docMk/>
            <pc:sldMk cId="925075834" sldId="1326"/>
            <ac:spMk id="36" creationId="{C838859C-7D97-4864-B347-8EE174659D41}"/>
          </ac:spMkLst>
        </pc:spChg>
        <pc:spChg chg="add mod">
          <ac:chgData name="Christian Morales LL." userId="acd2dd22fbae4b69" providerId="LiveId" clId="{E2201589-DC48-4354-BFCE-5F23C0225040}" dt="2021-07-11T22:47:08.634" v="151"/>
          <ac:spMkLst>
            <pc:docMk/>
            <pc:sldMk cId="925075834" sldId="1326"/>
            <ac:spMk id="41" creationId="{305650B6-6E36-496D-9FF1-49A0EC93742B}"/>
          </ac:spMkLst>
        </pc:spChg>
        <pc:spChg chg="add mod">
          <ac:chgData name="Christian Morales LL." userId="acd2dd22fbae4b69" providerId="LiveId" clId="{E2201589-DC48-4354-BFCE-5F23C0225040}" dt="2021-07-11T22:47:08.634" v="151"/>
          <ac:spMkLst>
            <pc:docMk/>
            <pc:sldMk cId="925075834" sldId="1326"/>
            <ac:spMk id="42" creationId="{9B3D1ED7-6AFA-4EE7-9A89-698062901D54}"/>
          </ac:spMkLst>
        </pc:spChg>
        <pc:spChg chg="add mod">
          <ac:chgData name="Christian Morales LL." userId="acd2dd22fbae4b69" providerId="LiveId" clId="{E2201589-DC48-4354-BFCE-5F23C0225040}" dt="2021-07-11T22:47:08.634" v="151"/>
          <ac:spMkLst>
            <pc:docMk/>
            <pc:sldMk cId="925075834" sldId="1326"/>
            <ac:spMk id="44" creationId="{61423D09-117C-434C-882F-924A63E909F2}"/>
          </ac:spMkLst>
        </pc:spChg>
        <pc:spChg chg="add mod">
          <ac:chgData name="Christian Morales LL." userId="acd2dd22fbae4b69" providerId="LiveId" clId="{E2201589-DC48-4354-BFCE-5F23C0225040}" dt="2021-07-11T22:47:08.634" v="151"/>
          <ac:spMkLst>
            <pc:docMk/>
            <pc:sldMk cId="925075834" sldId="1326"/>
            <ac:spMk id="45" creationId="{91B2ED2F-4406-4849-810D-CFA8F8AC16DA}"/>
          </ac:spMkLst>
        </pc:spChg>
        <pc:spChg chg="add mod">
          <ac:chgData name="Christian Morales LL." userId="acd2dd22fbae4b69" providerId="LiveId" clId="{E2201589-DC48-4354-BFCE-5F23C0225040}" dt="2021-07-11T22:47:08.634" v="151"/>
          <ac:spMkLst>
            <pc:docMk/>
            <pc:sldMk cId="925075834" sldId="1326"/>
            <ac:spMk id="47" creationId="{5DA62F96-F906-432D-B8A1-40D260B0EB6A}"/>
          </ac:spMkLst>
        </pc:spChg>
        <pc:spChg chg="add mod">
          <ac:chgData name="Christian Morales LL." userId="acd2dd22fbae4b69" providerId="LiveId" clId="{E2201589-DC48-4354-BFCE-5F23C0225040}" dt="2021-07-11T22:47:08.634" v="151"/>
          <ac:spMkLst>
            <pc:docMk/>
            <pc:sldMk cId="925075834" sldId="1326"/>
            <ac:spMk id="50" creationId="{443AF2B3-8F2F-45A6-88AB-B0C640D3D4A3}"/>
          </ac:spMkLst>
        </pc:spChg>
        <pc:spChg chg="add mod">
          <ac:chgData name="Christian Morales LL." userId="acd2dd22fbae4b69" providerId="LiveId" clId="{E2201589-DC48-4354-BFCE-5F23C0225040}" dt="2021-07-11T22:47:08.634" v="151"/>
          <ac:spMkLst>
            <pc:docMk/>
            <pc:sldMk cId="925075834" sldId="1326"/>
            <ac:spMk id="51" creationId="{B2E46BEC-CC51-4C44-84F2-57CE69C8374C}"/>
          </ac:spMkLst>
        </pc:spChg>
        <pc:spChg chg="add mod">
          <ac:chgData name="Christian Morales LL." userId="acd2dd22fbae4b69" providerId="LiveId" clId="{E2201589-DC48-4354-BFCE-5F23C0225040}" dt="2021-07-11T22:47:08.634" v="151"/>
          <ac:spMkLst>
            <pc:docMk/>
            <pc:sldMk cId="925075834" sldId="1326"/>
            <ac:spMk id="53" creationId="{EF7491F2-2AE8-4E60-90ED-DB7962C5DC4F}"/>
          </ac:spMkLst>
        </pc:spChg>
        <pc:spChg chg="add mod">
          <ac:chgData name="Christian Morales LL." userId="acd2dd22fbae4b69" providerId="LiveId" clId="{E2201589-DC48-4354-BFCE-5F23C0225040}" dt="2021-07-11T22:47:08.634" v="151"/>
          <ac:spMkLst>
            <pc:docMk/>
            <pc:sldMk cId="925075834" sldId="1326"/>
            <ac:spMk id="54" creationId="{320CA52B-EBBC-4B9C-BCAB-8DD5B0C05B9A}"/>
          </ac:spMkLst>
        </pc:spChg>
        <pc:spChg chg="add mod">
          <ac:chgData name="Christian Morales LL." userId="acd2dd22fbae4b69" providerId="LiveId" clId="{E2201589-DC48-4354-BFCE-5F23C0225040}" dt="2021-07-11T22:47:08.634" v="151"/>
          <ac:spMkLst>
            <pc:docMk/>
            <pc:sldMk cId="925075834" sldId="1326"/>
            <ac:spMk id="56" creationId="{9F02D12E-C66D-4E12-8D7C-5148C0E05BB4}"/>
          </ac:spMkLst>
        </pc:spChg>
        <pc:spChg chg="add mod">
          <ac:chgData name="Christian Morales LL." userId="acd2dd22fbae4b69" providerId="LiveId" clId="{E2201589-DC48-4354-BFCE-5F23C0225040}" dt="2021-07-11T22:47:08.634" v="151"/>
          <ac:spMkLst>
            <pc:docMk/>
            <pc:sldMk cId="925075834" sldId="1326"/>
            <ac:spMk id="58" creationId="{70504117-72F4-4E69-B092-605BE20F6A33}"/>
          </ac:spMkLst>
        </pc:spChg>
        <pc:spChg chg="add mod">
          <ac:chgData name="Christian Morales LL." userId="acd2dd22fbae4b69" providerId="LiveId" clId="{E2201589-DC48-4354-BFCE-5F23C0225040}" dt="2021-07-11T22:47:08.634" v="151"/>
          <ac:spMkLst>
            <pc:docMk/>
            <pc:sldMk cId="925075834" sldId="1326"/>
            <ac:spMk id="62" creationId="{B5B0B8CA-0408-4724-95F5-DF84DE6B618D}"/>
          </ac:spMkLst>
        </pc:spChg>
        <pc:spChg chg="add mod">
          <ac:chgData name="Christian Morales LL." userId="acd2dd22fbae4b69" providerId="LiveId" clId="{E2201589-DC48-4354-BFCE-5F23C0225040}" dt="2021-07-11T22:47:08.634" v="151"/>
          <ac:spMkLst>
            <pc:docMk/>
            <pc:sldMk cId="925075834" sldId="1326"/>
            <ac:spMk id="65" creationId="{03CA8B86-2BA8-4E2D-AA61-C5E3C5D3F586}"/>
          </ac:spMkLst>
        </pc:spChg>
        <pc:spChg chg="add mod">
          <ac:chgData name="Christian Morales LL." userId="acd2dd22fbae4b69" providerId="LiveId" clId="{E2201589-DC48-4354-BFCE-5F23C0225040}" dt="2021-07-11T22:47:08.634" v="151"/>
          <ac:spMkLst>
            <pc:docMk/>
            <pc:sldMk cId="925075834" sldId="1326"/>
            <ac:spMk id="67" creationId="{32CC8CE1-4C3A-4FBD-8AEA-7E25CCCED67A}"/>
          </ac:spMkLst>
        </pc:spChg>
        <pc:spChg chg="add mod">
          <ac:chgData name="Christian Morales LL." userId="acd2dd22fbae4b69" providerId="LiveId" clId="{E2201589-DC48-4354-BFCE-5F23C0225040}" dt="2021-07-11T22:47:08.634" v="151"/>
          <ac:spMkLst>
            <pc:docMk/>
            <pc:sldMk cId="925075834" sldId="1326"/>
            <ac:spMk id="68" creationId="{09318B1A-EF20-43E0-ABEB-393A0E434E17}"/>
          </ac:spMkLst>
        </pc:spChg>
        <pc:spChg chg="add mod">
          <ac:chgData name="Christian Morales LL." userId="acd2dd22fbae4b69" providerId="LiveId" clId="{E2201589-DC48-4354-BFCE-5F23C0225040}" dt="2021-07-11T22:47:08.634" v="151"/>
          <ac:spMkLst>
            <pc:docMk/>
            <pc:sldMk cId="925075834" sldId="1326"/>
            <ac:spMk id="69" creationId="{8CE81D14-E3D5-4A9B-BFAD-C81308BF5F04}"/>
          </ac:spMkLst>
        </pc:spChg>
        <pc:spChg chg="add mod">
          <ac:chgData name="Christian Morales LL." userId="acd2dd22fbae4b69" providerId="LiveId" clId="{E2201589-DC48-4354-BFCE-5F23C0225040}" dt="2021-07-11T22:47:08.634" v="151"/>
          <ac:spMkLst>
            <pc:docMk/>
            <pc:sldMk cId="925075834" sldId="1326"/>
            <ac:spMk id="70" creationId="{AD913B9D-D3D4-4175-B507-1B6E6D01F02C}"/>
          </ac:spMkLst>
        </pc:spChg>
        <pc:spChg chg="add mod">
          <ac:chgData name="Christian Morales LL." userId="acd2dd22fbae4b69" providerId="LiveId" clId="{E2201589-DC48-4354-BFCE-5F23C0225040}" dt="2021-07-11T22:47:08.634" v="151"/>
          <ac:spMkLst>
            <pc:docMk/>
            <pc:sldMk cId="925075834" sldId="1326"/>
            <ac:spMk id="71" creationId="{AE6471FD-198C-41E9-9DCF-5C33BC00E33E}"/>
          </ac:spMkLst>
        </pc:spChg>
        <pc:spChg chg="add mod">
          <ac:chgData name="Christian Morales LL." userId="acd2dd22fbae4b69" providerId="LiveId" clId="{E2201589-DC48-4354-BFCE-5F23C0225040}" dt="2021-07-11T22:47:08.634" v="151"/>
          <ac:spMkLst>
            <pc:docMk/>
            <pc:sldMk cId="925075834" sldId="1326"/>
            <ac:spMk id="72" creationId="{D27C8CB3-1191-4638-9617-BF8755F1E1AD}"/>
          </ac:spMkLst>
        </pc:spChg>
        <pc:picChg chg="del">
          <ac:chgData name="Christian Morales LL." userId="acd2dd22fbae4b69" providerId="LiveId" clId="{E2201589-DC48-4354-BFCE-5F23C0225040}" dt="2021-07-11T22:46:44.868" v="150" actId="478"/>
          <ac:picMkLst>
            <pc:docMk/>
            <pc:sldMk cId="925075834" sldId="1326"/>
            <ac:picMk id="5" creationId="{8C379D37-75D6-4341-B191-FB6FFEFCAD14}"/>
          </ac:picMkLst>
        </pc:picChg>
        <pc:picChg chg="del">
          <ac:chgData name="Christian Morales LL." userId="acd2dd22fbae4b69" providerId="LiveId" clId="{E2201589-DC48-4354-BFCE-5F23C0225040}" dt="2021-07-11T22:46:44.868" v="150" actId="478"/>
          <ac:picMkLst>
            <pc:docMk/>
            <pc:sldMk cId="925075834" sldId="1326"/>
            <ac:picMk id="7" creationId="{94916B13-F240-4CBB-AFF5-1C221F8316A3}"/>
          </ac:picMkLst>
        </pc:picChg>
        <pc:picChg chg="del">
          <ac:chgData name="Christian Morales LL." userId="acd2dd22fbae4b69" providerId="LiveId" clId="{E2201589-DC48-4354-BFCE-5F23C0225040}" dt="2021-07-11T22:46:44.868" v="150" actId="478"/>
          <ac:picMkLst>
            <pc:docMk/>
            <pc:sldMk cId="925075834" sldId="1326"/>
            <ac:picMk id="9" creationId="{2FBA91B4-ED8C-4173-8016-1B651C4D6818}"/>
          </ac:picMkLst>
        </pc:picChg>
        <pc:picChg chg="del">
          <ac:chgData name="Christian Morales LL." userId="acd2dd22fbae4b69" providerId="LiveId" clId="{E2201589-DC48-4354-BFCE-5F23C0225040}" dt="2021-07-11T22:46:44.868" v="150" actId="478"/>
          <ac:picMkLst>
            <pc:docMk/>
            <pc:sldMk cId="925075834" sldId="1326"/>
            <ac:picMk id="11" creationId="{035CD789-2FF1-4C17-AC9C-46B35AAA004E}"/>
          </ac:picMkLst>
        </pc:picChg>
        <pc:picChg chg="del">
          <ac:chgData name="Christian Morales LL." userId="acd2dd22fbae4b69" providerId="LiveId" clId="{E2201589-DC48-4354-BFCE-5F23C0225040}" dt="2021-07-11T22:46:44.868" v="150" actId="478"/>
          <ac:picMkLst>
            <pc:docMk/>
            <pc:sldMk cId="925075834" sldId="1326"/>
            <ac:picMk id="14" creationId="{A6B1B4F3-3C62-4FD1-A68B-ED6B1DB9AA81}"/>
          </ac:picMkLst>
        </pc:picChg>
        <pc:picChg chg="del">
          <ac:chgData name="Christian Morales LL." userId="acd2dd22fbae4b69" providerId="LiveId" clId="{E2201589-DC48-4354-BFCE-5F23C0225040}" dt="2021-07-11T22:46:44.868" v="150" actId="478"/>
          <ac:picMkLst>
            <pc:docMk/>
            <pc:sldMk cId="925075834" sldId="1326"/>
            <ac:picMk id="20" creationId="{6C56E121-E454-407B-AEDB-84C0DAA4737C}"/>
          </ac:picMkLst>
        </pc:picChg>
        <pc:picChg chg="del">
          <ac:chgData name="Christian Morales LL." userId="acd2dd22fbae4b69" providerId="LiveId" clId="{E2201589-DC48-4354-BFCE-5F23C0225040}" dt="2021-07-11T22:46:44.868" v="150" actId="478"/>
          <ac:picMkLst>
            <pc:docMk/>
            <pc:sldMk cId="925075834" sldId="1326"/>
            <ac:picMk id="23" creationId="{05EBD0E2-5630-43C7-AB29-D1DC5B4A98B4}"/>
          </ac:picMkLst>
        </pc:picChg>
        <pc:picChg chg="del">
          <ac:chgData name="Christian Morales LL." userId="acd2dd22fbae4b69" providerId="LiveId" clId="{E2201589-DC48-4354-BFCE-5F23C0225040}" dt="2021-07-11T22:46:44.868" v="150" actId="478"/>
          <ac:picMkLst>
            <pc:docMk/>
            <pc:sldMk cId="925075834" sldId="1326"/>
            <ac:picMk id="25" creationId="{C3BAF7CA-12EA-4F8E-8171-8C042112C932}"/>
          </ac:picMkLst>
        </pc:picChg>
        <pc:picChg chg="del">
          <ac:chgData name="Christian Morales LL." userId="acd2dd22fbae4b69" providerId="LiveId" clId="{E2201589-DC48-4354-BFCE-5F23C0225040}" dt="2021-07-11T22:46:44.868" v="150" actId="478"/>
          <ac:picMkLst>
            <pc:docMk/>
            <pc:sldMk cId="925075834" sldId="1326"/>
            <ac:picMk id="27" creationId="{D9EDD740-6CAE-421B-AFDD-659796F2FF3B}"/>
          </ac:picMkLst>
        </pc:picChg>
        <pc:picChg chg="del">
          <ac:chgData name="Christian Morales LL." userId="acd2dd22fbae4b69" providerId="LiveId" clId="{E2201589-DC48-4354-BFCE-5F23C0225040}" dt="2021-07-11T22:46:44.868" v="150" actId="478"/>
          <ac:picMkLst>
            <pc:docMk/>
            <pc:sldMk cId="925075834" sldId="1326"/>
            <ac:picMk id="29" creationId="{DD553FB2-545C-47F1-A6D3-CD07900C3494}"/>
          </ac:picMkLst>
        </pc:picChg>
        <pc:picChg chg="del">
          <ac:chgData name="Christian Morales LL." userId="acd2dd22fbae4b69" providerId="LiveId" clId="{E2201589-DC48-4354-BFCE-5F23C0225040}" dt="2021-07-11T22:46:44.868" v="150" actId="478"/>
          <ac:picMkLst>
            <pc:docMk/>
            <pc:sldMk cId="925075834" sldId="1326"/>
            <ac:picMk id="31" creationId="{7B8DE7C9-25DC-4AA9-9C7E-A01D33F5C643}"/>
          </ac:picMkLst>
        </pc:picChg>
        <pc:picChg chg="add mod">
          <ac:chgData name="Christian Morales LL." userId="acd2dd22fbae4b69" providerId="LiveId" clId="{E2201589-DC48-4354-BFCE-5F23C0225040}" dt="2021-07-11T22:47:08.634" v="151"/>
          <ac:picMkLst>
            <pc:docMk/>
            <pc:sldMk cId="925075834" sldId="1326"/>
            <ac:picMk id="34" creationId="{3AAAA9A3-5051-4217-B988-B908AEE036C6}"/>
          </ac:picMkLst>
        </pc:picChg>
        <pc:picChg chg="add mod">
          <ac:chgData name="Christian Morales LL." userId="acd2dd22fbae4b69" providerId="LiveId" clId="{E2201589-DC48-4354-BFCE-5F23C0225040}" dt="2021-07-11T22:47:08.634" v="151"/>
          <ac:picMkLst>
            <pc:docMk/>
            <pc:sldMk cId="925075834" sldId="1326"/>
            <ac:picMk id="40" creationId="{C30CA677-7FB4-4638-B1C9-01B532E6AFA2}"/>
          </ac:picMkLst>
        </pc:picChg>
        <pc:picChg chg="add mod">
          <ac:chgData name="Christian Morales LL." userId="acd2dd22fbae4b69" providerId="LiveId" clId="{E2201589-DC48-4354-BFCE-5F23C0225040}" dt="2021-07-11T22:47:08.634" v="151"/>
          <ac:picMkLst>
            <pc:docMk/>
            <pc:sldMk cId="925075834" sldId="1326"/>
            <ac:picMk id="43" creationId="{DCBEEFBE-2DFA-4156-9720-B89E2E2A2AAC}"/>
          </ac:picMkLst>
        </pc:picChg>
        <pc:picChg chg="add mod">
          <ac:chgData name="Christian Morales LL." userId="acd2dd22fbae4b69" providerId="LiveId" clId="{E2201589-DC48-4354-BFCE-5F23C0225040}" dt="2021-07-11T22:47:08.634" v="151"/>
          <ac:picMkLst>
            <pc:docMk/>
            <pc:sldMk cId="925075834" sldId="1326"/>
            <ac:picMk id="46" creationId="{9130A3DD-17D3-4F33-A5C2-FDF81C673C30}"/>
          </ac:picMkLst>
        </pc:picChg>
        <pc:picChg chg="add mod">
          <ac:chgData name="Christian Morales LL." userId="acd2dd22fbae4b69" providerId="LiveId" clId="{E2201589-DC48-4354-BFCE-5F23C0225040}" dt="2021-07-11T22:47:08.634" v="151"/>
          <ac:picMkLst>
            <pc:docMk/>
            <pc:sldMk cId="925075834" sldId="1326"/>
            <ac:picMk id="48" creationId="{3BDBA1D4-D906-40AE-8E4E-75C6C42D6827}"/>
          </ac:picMkLst>
        </pc:picChg>
        <pc:picChg chg="add mod">
          <ac:chgData name="Christian Morales LL." userId="acd2dd22fbae4b69" providerId="LiveId" clId="{E2201589-DC48-4354-BFCE-5F23C0225040}" dt="2021-07-11T22:47:08.634" v="151"/>
          <ac:picMkLst>
            <pc:docMk/>
            <pc:sldMk cId="925075834" sldId="1326"/>
            <ac:picMk id="49" creationId="{083441A6-D57A-434B-8638-CE111192CA8C}"/>
          </ac:picMkLst>
        </pc:picChg>
        <pc:picChg chg="add mod">
          <ac:chgData name="Christian Morales LL." userId="acd2dd22fbae4b69" providerId="LiveId" clId="{E2201589-DC48-4354-BFCE-5F23C0225040}" dt="2021-07-11T22:47:08.634" v="151"/>
          <ac:picMkLst>
            <pc:docMk/>
            <pc:sldMk cId="925075834" sldId="1326"/>
            <ac:picMk id="52" creationId="{1787B181-CFAE-4AB2-BE7A-0509B52A2850}"/>
          </ac:picMkLst>
        </pc:picChg>
        <pc:picChg chg="add mod">
          <ac:chgData name="Christian Morales LL." userId="acd2dd22fbae4b69" providerId="LiveId" clId="{E2201589-DC48-4354-BFCE-5F23C0225040}" dt="2021-07-11T22:47:08.634" v="151"/>
          <ac:picMkLst>
            <pc:docMk/>
            <pc:sldMk cId="925075834" sldId="1326"/>
            <ac:picMk id="55" creationId="{F86B4E13-E617-47AD-9AC2-929425E2F5DB}"/>
          </ac:picMkLst>
        </pc:picChg>
        <pc:picChg chg="add mod">
          <ac:chgData name="Christian Morales LL." userId="acd2dd22fbae4b69" providerId="LiveId" clId="{E2201589-DC48-4354-BFCE-5F23C0225040}" dt="2021-07-11T22:47:08.634" v="151"/>
          <ac:picMkLst>
            <pc:docMk/>
            <pc:sldMk cId="925075834" sldId="1326"/>
            <ac:picMk id="57" creationId="{DDD29018-87A0-4DA3-9D76-F43E3A899334}"/>
          </ac:picMkLst>
        </pc:picChg>
        <pc:picChg chg="add mod">
          <ac:chgData name="Christian Morales LL." userId="acd2dd22fbae4b69" providerId="LiveId" clId="{E2201589-DC48-4354-BFCE-5F23C0225040}" dt="2021-07-11T22:47:08.634" v="151"/>
          <ac:picMkLst>
            <pc:docMk/>
            <pc:sldMk cId="925075834" sldId="1326"/>
            <ac:picMk id="63" creationId="{1D035109-7CC3-4164-9FB7-72AD89BFF3BD}"/>
          </ac:picMkLst>
        </pc:picChg>
        <pc:picChg chg="add mod">
          <ac:chgData name="Christian Morales LL." userId="acd2dd22fbae4b69" providerId="LiveId" clId="{E2201589-DC48-4354-BFCE-5F23C0225040}" dt="2021-07-11T22:47:08.634" v="151"/>
          <ac:picMkLst>
            <pc:docMk/>
            <pc:sldMk cId="925075834" sldId="1326"/>
            <ac:picMk id="64" creationId="{32D8C016-23C0-491C-822C-52176030F63C}"/>
          </ac:picMkLst>
        </pc:picChg>
        <pc:picChg chg="add mod">
          <ac:chgData name="Christian Morales LL." userId="acd2dd22fbae4b69" providerId="LiveId" clId="{E2201589-DC48-4354-BFCE-5F23C0225040}" dt="2021-07-11T22:47:08.634" v="151"/>
          <ac:picMkLst>
            <pc:docMk/>
            <pc:sldMk cId="925075834" sldId="1326"/>
            <ac:picMk id="66" creationId="{074BF6EB-ECDE-4256-8013-D8171E2C9AAE}"/>
          </ac:picMkLst>
        </pc:picChg>
        <pc:cxnChg chg="del">
          <ac:chgData name="Christian Morales LL." userId="acd2dd22fbae4b69" providerId="LiveId" clId="{E2201589-DC48-4354-BFCE-5F23C0225040}" dt="2021-07-11T22:46:44.868" v="150" actId="478"/>
          <ac:cxnSpMkLst>
            <pc:docMk/>
            <pc:sldMk cId="925075834" sldId="1326"/>
            <ac:cxnSpMk id="16" creationId="{17005C88-540E-4663-BFB8-2170D6267367}"/>
          </ac:cxnSpMkLst>
        </pc:cxnChg>
        <pc:cxnChg chg="del">
          <ac:chgData name="Christian Morales LL." userId="acd2dd22fbae4b69" providerId="LiveId" clId="{E2201589-DC48-4354-BFCE-5F23C0225040}" dt="2021-07-11T22:46:44.868" v="150" actId="478"/>
          <ac:cxnSpMkLst>
            <pc:docMk/>
            <pc:sldMk cId="925075834" sldId="1326"/>
            <ac:cxnSpMk id="17" creationId="{2AD274CE-9C35-4738-83E7-9CE7993136AB}"/>
          </ac:cxnSpMkLst>
        </pc:cxnChg>
        <pc:cxnChg chg="del">
          <ac:chgData name="Christian Morales LL." userId="acd2dd22fbae4b69" providerId="LiveId" clId="{E2201589-DC48-4354-BFCE-5F23C0225040}" dt="2021-07-11T22:46:44.868" v="150" actId="478"/>
          <ac:cxnSpMkLst>
            <pc:docMk/>
            <pc:sldMk cId="925075834" sldId="1326"/>
            <ac:cxnSpMk id="18" creationId="{EAE46DA4-5DE1-41C6-A3EB-4BF3812FA8CE}"/>
          </ac:cxnSpMkLst>
        </pc:cxnChg>
        <pc:cxnChg chg="del">
          <ac:chgData name="Christian Morales LL." userId="acd2dd22fbae4b69" providerId="LiveId" clId="{E2201589-DC48-4354-BFCE-5F23C0225040}" dt="2021-07-11T22:46:44.868" v="150" actId="478"/>
          <ac:cxnSpMkLst>
            <pc:docMk/>
            <pc:sldMk cId="925075834" sldId="1326"/>
            <ac:cxnSpMk id="22" creationId="{5156BF06-E623-4364-958B-5DC677B49DD3}"/>
          </ac:cxnSpMkLst>
        </pc:cxnChg>
        <pc:cxnChg chg="add mod">
          <ac:chgData name="Christian Morales LL." userId="acd2dd22fbae4b69" providerId="LiveId" clId="{E2201589-DC48-4354-BFCE-5F23C0225040}" dt="2021-07-11T22:47:08.634" v="151"/>
          <ac:cxnSpMkLst>
            <pc:docMk/>
            <pc:sldMk cId="925075834" sldId="1326"/>
            <ac:cxnSpMk id="37" creationId="{D39DB538-8EDD-490D-A1CD-AF6DE9734858}"/>
          </ac:cxnSpMkLst>
        </pc:cxnChg>
        <pc:cxnChg chg="add mod">
          <ac:chgData name="Christian Morales LL." userId="acd2dd22fbae4b69" providerId="LiveId" clId="{E2201589-DC48-4354-BFCE-5F23C0225040}" dt="2021-07-11T22:47:08.634" v="151"/>
          <ac:cxnSpMkLst>
            <pc:docMk/>
            <pc:sldMk cId="925075834" sldId="1326"/>
            <ac:cxnSpMk id="38" creationId="{F5040E96-E325-430F-AEC0-CA62A60BE32A}"/>
          </ac:cxnSpMkLst>
        </pc:cxnChg>
        <pc:cxnChg chg="add mod">
          <ac:chgData name="Christian Morales LL." userId="acd2dd22fbae4b69" providerId="LiveId" clId="{E2201589-DC48-4354-BFCE-5F23C0225040}" dt="2021-07-11T22:47:08.634" v="151"/>
          <ac:cxnSpMkLst>
            <pc:docMk/>
            <pc:sldMk cId="925075834" sldId="1326"/>
            <ac:cxnSpMk id="39" creationId="{1044F451-A68E-4070-9428-921B5B3265BC}"/>
          </ac:cxnSpMkLst>
        </pc:cxnChg>
        <pc:cxnChg chg="add mod">
          <ac:chgData name="Christian Morales LL." userId="acd2dd22fbae4b69" providerId="LiveId" clId="{E2201589-DC48-4354-BFCE-5F23C0225040}" dt="2021-07-11T22:47:08.634" v="151"/>
          <ac:cxnSpMkLst>
            <pc:docMk/>
            <pc:sldMk cId="925075834" sldId="1326"/>
            <ac:cxnSpMk id="59" creationId="{98363C5A-5BAB-4C1A-939C-505A50F2C2B6}"/>
          </ac:cxnSpMkLst>
        </pc:cxnChg>
        <pc:cxnChg chg="add mod">
          <ac:chgData name="Christian Morales LL." userId="acd2dd22fbae4b69" providerId="LiveId" clId="{E2201589-DC48-4354-BFCE-5F23C0225040}" dt="2021-07-11T22:47:08.634" v="151"/>
          <ac:cxnSpMkLst>
            <pc:docMk/>
            <pc:sldMk cId="925075834" sldId="1326"/>
            <ac:cxnSpMk id="60" creationId="{DBB83FC5-B8C1-4133-9CB5-2BAFB731AC03}"/>
          </ac:cxnSpMkLst>
        </pc:cxnChg>
        <pc:cxnChg chg="add mod">
          <ac:chgData name="Christian Morales LL." userId="acd2dd22fbae4b69" providerId="LiveId" clId="{E2201589-DC48-4354-BFCE-5F23C0225040}" dt="2021-07-11T22:47:08.634" v="151"/>
          <ac:cxnSpMkLst>
            <pc:docMk/>
            <pc:sldMk cId="925075834" sldId="1326"/>
            <ac:cxnSpMk id="61" creationId="{74644231-4306-457C-B7EE-33304B6176B8}"/>
          </ac:cxnSpMkLst>
        </pc:cxnChg>
      </pc:sldChg>
      <pc:sldChg chg="addSp delSp modSp add mod ord">
        <pc:chgData name="Christian Morales LL." userId="acd2dd22fbae4b69" providerId="LiveId" clId="{E2201589-DC48-4354-BFCE-5F23C0225040}" dt="2021-07-11T22:48:09.498" v="158" actId="27636"/>
        <pc:sldMkLst>
          <pc:docMk/>
          <pc:sldMk cId="2038525660" sldId="1327"/>
        </pc:sldMkLst>
        <pc:spChg chg="mod">
          <ac:chgData name="Christian Morales LL." userId="acd2dd22fbae4b69" providerId="LiveId" clId="{E2201589-DC48-4354-BFCE-5F23C0225040}" dt="2021-07-11T22:47:58.025" v="155"/>
          <ac:spMkLst>
            <pc:docMk/>
            <pc:sldMk cId="2038525660" sldId="1327"/>
            <ac:spMk id="2" creationId="{BF342F8A-1777-48E9-9698-020D2E6122B6}"/>
          </ac:spMkLst>
        </pc:spChg>
        <pc:spChg chg="add mod">
          <ac:chgData name="Christian Morales LL." userId="acd2dd22fbae4b69" providerId="LiveId" clId="{E2201589-DC48-4354-BFCE-5F23C0225040}" dt="2021-07-11T22:48:09.498" v="158" actId="27636"/>
          <ac:spMkLst>
            <pc:docMk/>
            <pc:sldMk cId="2038525660" sldId="1327"/>
            <ac:spMk id="5" creationId="{2987C5BC-FBE1-4075-897C-C2592B80750C}"/>
          </ac:spMkLst>
        </pc:spChg>
        <pc:spChg chg="del">
          <ac:chgData name="Christian Morales LL." userId="acd2dd22fbae4b69" providerId="LiveId" clId="{E2201589-DC48-4354-BFCE-5F23C0225040}" dt="2021-07-11T22:48:08.734" v="156" actId="478"/>
          <ac:spMkLst>
            <pc:docMk/>
            <pc:sldMk cId="2038525660" sldId="1327"/>
            <ac:spMk id="6" creationId="{4AD2D20A-A8FD-40B8-847F-618E77FD9BAF}"/>
          </ac:spMkLst>
        </pc:spChg>
      </pc:sldChg>
      <pc:sldChg chg="addSp delSp modSp add mod ord">
        <pc:chgData name="Christian Morales LL." userId="acd2dd22fbae4b69" providerId="LiveId" clId="{E2201589-DC48-4354-BFCE-5F23C0225040}" dt="2021-07-11T22:53:36.212" v="165" actId="27636"/>
        <pc:sldMkLst>
          <pc:docMk/>
          <pc:sldMk cId="1494048835" sldId="1328"/>
        </pc:sldMkLst>
        <pc:spChg chg="mod">
          <ac:chgData name="Christian Morales LL." userId="acd2dd22fbae4b69" providerId="LiveId" clId="{E2201589-DC48-4354-BFCE-5F23C0225040}" dt="2021-07-11T22:53:36.212" v="165" actId="27636"/>
          <ac:spMkLst>
            <pc:docMk/>
            <pc:sldMk cId="1494048835" sldId="1328"/>
            <ac:spMk id="2" creationId="{BF342F8A-1777-48E9-9698-020D2E6122B6}"/>
          </ac:spMkLst>
        </pc:spChg>
        <pc:spChg chg="del">
          <ac:chgData name="Christian Morales LL." userId="acd2dd22fbae4b69" providerId="LiveId" clId="{E2201589-DC48-4354-BFCE-5F23C0225040}" dt="2021-07-11T22:53:08.161" v="162" actId="478"/>
          <ac:spMkLst>
            <pc:docMk/>
            <pc:sldMk cId="1494048835" sldId="1328"/>
            <ac:spMk id="35" creationId="{B9A2E7D4-5DF9-46C5-B4AF-B8E6EF8810E8}"/>
          </ac:spMkLst>
        </pc:spChg>
        <pc:spChg chg="del">
          <ac:chgData name="Christian Morales LL." userId="acd2dd22fbae4b69" providerId="LiveId" clId="{E2201589-DC48-4354-BFCE-5F23C0225040}" dt="2021-07-11T22:53:08.161" v="162" actId="478"/>
          <ac:spMkLst>
            <pc:docMk/>
            <pc:sldMk cId="1494048835" sldId="1328"/>
            <ac:spMk id="36" creationId="{C838859C-7D97-4864-B347-8EE174659D41}"/>
          </ac:spMkLst>
        </pc:spChg>
        <pc:spChg chg="del">
          <ac:chgData name="Christian Morales LL." userId="acd2dd22fbae4b69" providerId="LiveId" clId="{E2201589-DC48-4354-BFCE-5F23C0225040}" dt="2021-07-11T22:53:08.161" v="162" actId="478"/>
          <ac:spMkLst>
            <pc:docMk/>
            <pc:sldMk cId="1494048835" sldId="1328"/>
            <ac:spMk id="41" creationId="{305650B6-6E36-496D-9FF1-49A0EC93742B}"/>
          </ac:spMkLst>
        </pc:spChg>
        <pc:spChg chg="del">
          <ac:chgData name="Christian Morales LL." userId="acd2dd22fbae4b69" providerId="LiveId" clId="{E2201589-DC48-4354-BFCE-5F23C0225040}" dt="2021-07-11T22:53:08.161" v="162" actId="478"/>
          <ac:spMkLst>
            <pc:docMk/>
            <pc:sldMk cId="1494048835" sldId="1328"/>
            <ac:spMk id="42" creationId="{9B3D1ED7-6AFA-4EE7-9A89-698062901D54}"/>
          </ac:spMkLst>
        </pc:spChg>
        <pc:spChg chg="del">
          <ac:chgData name="Christian Morales LL." userId="acd2dd22fbae4b69" providerId="LiveId" clId="{E2201589-DC48-4354-BFCE-5F23C0225040}" dt="2021-07-11T22:53:08.161" v="162" actId="478"/>
          <ac:spMkLst>
            <pc:docMk/>
            <pc:sldMk cId="1494048835" sldId="1328"/>
            <ac:spMk id="44" creationId="{61423D09-117C-434C-882F-924A63E909F2}"/>
          </ac:spMkLst>
        </pc:spChg>
        <pc:spChg chg="del">
          <ac:chgData name="Christian Morales LL." userId="acd2dd22fbae4b69" providerId="LiveId" clId="{E2201589-DC48-4354-BFCE-5F23C0225040}" dt="2021-07-11T22:53:08.161" v="162" actId="478"/>
          <ac:spMkLst>
            <pc:docMk/>
            <pc:sldMk cId="1494048835" sldId="1328"/>
            <ac:spMk id="45" creationId="{91B2ED2F-4406-4849-810D-CFA8F8AC16DA}"/>
          </ac:spMkLst>
        </pc:spChg>
        <pc:spChg chg="del">
          <ac:chgData name="Christian Morales LL." userId="acd2dd22fbae4b69" providerId="LiveId" clId="{E2201589-DC48-4354-BFCE-5F23C0225040}" dt="2021-07-11T22:53:08.161" v="162" actId="478"/>
          <ac:spMkLst>
            <pc:docMk/>
            <pc:sldMk cId="1494048835" sldId="1328"/>
            <ac:spMk id="47" creationId="{5DA62F96-F906-432D-B8A1-40D260B0EB6A}"/>
          </ac:spMkLst>
        </pc:spChg>
        <pc:spChg chg="del">
          <ac:chgData name="Christian Morales LL." userId="acd2dd22fbae4b69" providerId="LiveId" clId="{E2201589-DC48-4354-BFCE-5F23C0225040}" dt="2021-07-11T22:53:08.161" v="162" actId="478"/>
          <ac:spMkLst>
            <pc:docMk/>
            <pc:sldMk cId="1494048835" sldId="1328"/>
            <ac:spMk id="50" creationId="{443AF2B3-8F2F-45A6-88AB-B0C640D3D4A3}"/>
          </ac:spMkLst>
        </pc:spChg>
        <pc:spChg chg="del">
          <ac:chgData name="Christian Morales LL." userId="acd2dd22fbae4b69" providerId="LiveId" clId="{E2201589-DC48-4354-BFCE-5F23C0225040}" dt="2021-07-11T22:53:08.161" v="162" actId="478"/>
          <ac:spMkLst>
            <pc:docMk/>
            <pc:sldMk cId="1494048835" sldId="1328"/>
            <ac:spMk id="51" creationId="{B2E46BEC-CC51-4C44-84F2-57CE69C8374C}"/>
          </ac:spMkLst>
        </pc:spChg>
        <pc:spChg chg="del">
          <ac:chgData name="Christian Morales LL." userId="acd2dd22fbae4b69" providerId="LiveId" clId="{E2201589-DC48-4354-BFCE-5F23C0225040}" dt="2021-07-11T22:53:08.161" v="162" actId="478"/>
          <ac:spMkLst>
            <pc:docMk/>
            <pc:sldMk cId="1494048835" sldId="1328"/>
            <ac:spMk id="53" creationId="{EF7491F2-2AE8-4E60-90ED-DB7962C5DC4F}"/>
          </ac:spMkLst>
        </pc:spChg>
        <pc:spChg chg="del">
          <ac:chgData name="Christian Morales LL." userId="acd2dd22fbae4b69" providerId="LiveId" clId="{E2201589-DC48-4354-BFCE-5F23C0225040}" dt="2021-07-11T22:53:08.161" v="162" actId="478"/>
          <ac:spMkLst>
            <pc:docMk/>
            <pc:sldMk cId="1494048835" sldId="1328"/>
            <ac:spMk id="54" creationId="{320CA52B-EBBC-4B9C-BCAB-8DD5B0C05B9A}"/>
          </ac:spMkLst>
        </pc:spChg>
        <pc:spChg chg="del">
          <ac:chgData name="Christian Morales LL." userId="acd2dd22fbae4b69" providerId="LiveId" clId="{E2201589-DC48-4354-BFCE-5F23C0225040}" dt="2021-07-11T22:53:08.161" v="162" actId="478"/>
          <ac:spMkLst>
            <pc:docMk/>
            <pc:sldMk cId="1494048835" sldId="1328"/>
            <ac:spMk id="56" creationId="{9F02D12E-C66D-4E12-8D7C-5148C0E05BB4}"/>
          </ac:spMkLst>
        </pc:spChg>
        <pc:spChg chg="del">
          <ac:chgData name="Christian Morales LL." userId="acd2dd22fbae4b69" providerId="LiveId" clId="{E2201589-DC48-4354-BFCE-5F23C0225040}" dt="2021-07-11T22:53:08.161" v="162" actId="478"/>
          <ac:spMkLst>
            <pc:docMk/>
            <pc:sldMk cId="1494048835" sldId="1328"/>
            <ac:spMk id="58" creationId="{70504117-72F4-4E69-B092-605BE20F6A33}"/>
          </ac:spMkLst>
        </pc:spChg>
        <pc:spChg chg="del">
          <ac:chgData name="Christian Morales LL." userId="acd2dd22fbae4b69" providerId="LiveId" clId="{E2201589-DC48-4354-BFCE-5F23C0225040}" dt="2021-07-11T22:53:08.161" v="162" actId="478"/>
          <ac:spMkLst>
            <pc:docMk/>
            <pc:sldMk cId="1494048835" sldId="1328"/>
            <ac:spMk id="62" creationId="{B5B0B8CA-0408-4724-95F5-DF84DE6B618D}"/>
          </ac:spMkLst>
        </pc:spChg>
        <pc:spChg chg="del">
          <ac:chgData name="Christian Morales LL." userId="acd2dd22fbae4b69" providerId="LiveId" clId="{E2201589-DC48-4354-BFCE-5F23C0225040}" dt="2021-07-11T22:53:08.161" v="162" actId="478"/>
          <ac:spMkLst>
            <pc:docMk/>
            <pc:sldMk cId="1494048835" sldId="1328"/>
            <ac:spMk id="65" creationId="{03CA8B86-2BA8-4E2D-AA61-C5E3C5D3F586}"/>
          </ac:spMkLst>
        </pc:spChg>
        <pc:spChg chg="del">
          <ac:chgData name="Christian Morales LL." userId="acd2dd22fbae4b69" providerId="LiveId" clId="{E2201589-DC48-4354-BFCE-5F23C0225040}" dt="2021-07-11T22:53:08.161" v="162" actId="478"/>
          <ac:spMkLst>
            <pc:docMk/>
            <pc:sldMk cId="1494048835" sldId="1328"/>
            <ac:spMk id="67" creationId="{32CC8CE1-4C3A-4FBD-8AEA-7E25CCCED67A}"/>
          </ac:spMkLst>
        </pc:spChg>
        <pc:spChg chg="del">
          <ac:chgData name="Christian Morales LL." userId="acd2dd22fbae4b69" providerId="LiveId" clId="{E2201589-DC48-4354-BFCE-5F23C0225040}" dt="2021-07-11T22:53:08.161" v="162" actId="478"/>
          <ac:spMkLst>
            <pc:docMk/>
            <pc:sldMk cId="1494048835" sldId="1328"/>
            <ac:spMk id="68" creationId="{09318B1A-EF20-43E0-ABEB-393A0E434E17}"/>
          </ac:spMkLst>
        </pc:spChg>
        <pc:spChg chg="del">
          <ac:chgData name="Christian Morales LL." userId="acd2dd22fbae4b69" providerId="LiveId" clId="{E2201589-DC48-4354-BFCE-5F23C0225040}" dt="2021-07-11T22:53:08.161" v="162" actId="478"/>
          <ac:spMkLst>
            <pc:docMk/>
            <pc:sldMk cId="1494048835" sldId="1328"/>
            <ac:spMk id="69" creationId="{8CE81D14-E3D5-4A9B-BFAD-C81308BF5F04}"/>
          </ac:spMkLst>
        </pc:spChg>
        <pc:spChg chg="del">
          <ac:chgData name="Christian Morales LL." userId="acd2dd22fbae4b69" providerId="LiveId" clId="{E2201589-DC48-4354-BFCE-5F23C0225040}" dt="2021-07-11T22:53:08.161" v="162" actId="478"/>
          <ac:spMkLst>
            <pc:docMk/>
            <pc:sldMk cId="1494048835" sldId="1328"/>
            <ac:spMk id="70" creationId="{AD913B9D-D3D4-4175-B507-1B6E6D01F02C}"/>
          </ac:spMkLst>
        </pc:spChg>
        <pc:spChg chg="del">
          <ac:chgData name="Christian Morales LL." userId="acd2dd22fbae4b69" providerId="LiveId" clId="{E2201589-DC48-4354-BFCE-5F23C0225040}" dt="2021-07-11T22:53:08.161" v="162" actId="478"/>
          <ac:spMkLst>
            <pc:docMk/>
            <pc:sldMk cId="1494048835" sldId="1328"/>
            <ac:spMk id="71" creationId="{AE6471FD-198C-41E9-9DCF-5C33BC00E33E}"/>
          </ac:spMkLst>
        </pc:spChg>
        <pc:spChg chg="del">
          <ac:chgData name="Christian Morales LL." userId="acd2dd22fbae4b69" providerId="LiveId" clId="{E2201589-DC48-4354-BFCE-5F23C0225040}" dt="2021-07-11T22:53:08.161" v="162" actId="478"/>
          <ac:spMkLst>
            <pc:docMk/>
            <pc:sldMk cId="1494048835" sldId="1328"/>
            <ac:spMk id="72" creationId="{D27C8CB3-1191-4638-9617-BF8755F1E1AD}"/>
          </ac:spMkLst>
        </pc:spChg>
        <pc:spChg chg="add mod">
          <ac:chgData name="Christian Morales LL." userId="acd2dd22fbae4b69" providerId="LiveId" clId="{E2201589-DC48-4354-BFCE-5F23C0225040}" dt="2021-07-11T22:53:13.712" v="163"/>
          <ac:spMkLst>
            <pc:docMk/>
            <pc:sldMk cId="1494048835" sldId="1328"/>
            <ac:spMk id="74" creationId="{612EF2A8-6699-44E0-9A1E-4CB97BDEE45C}"/>
          </ac:spMkLst>
        </pc:spChg>
        <pc:spChg chg="add mod">
          <ac:chgData name="Christian Morales LL." userId="acd2dd22fbae4b69" providerId="LiveId" clId="{E2201589-DC48-4354-BFCE-5F23C0225040}" dt="2021-07-11T22:53:13.712" v="163"/>
          <ac:spMkLst>
            <pc:docMk/>
            <pc:sldMk cId="1494048835" sldId="1328"/>
            <ac:spMk id="75" creationId="{A7F68D8A-3B72-42CE-8978-6167BC2A379A}"/>
          </ac:spMkLst>
        </pc:spChg>
        <pc:spChg chg="add mod">
          <ac:chgData name="Christian Morales LL." userId="acd2dd22fbae4b69" providerId="LiveId" clId="{E2201589-DC48-4354-BFCE-5F23C0225040}" dt="2021-07-11T22:53:13.712" v="163"/>
          <ac:spMkLst>
            <pc:docMk/>
            <pc:sldMk cId="1494048835" sldId="1328"/>
            <ac:spMk id="80" creationId="{77DD816B-4487-49CE-9640-AFBAF9C5D20B}"/>
          </ac:spMkLst>
        </pc:spChg>
        <pc:spChg chg="add mod">
          <ac:chgData name="Christian Morales LL." userId="acd2dd22fbae4b69" providerId="LiveId" clId="{E2201589-DC48-4354-BFCE-5F23C0225040}" dt="2021-07-11T22:53:13.712" v="163"/>
          <ac:spMkLst>
            <pc:docMk/>
            <pc:sldMk cId="1494048835" sldId="1328"/>
            <ac:spMk id="81" creationId="{14D8AB2D-5D04-440B-B2A3-60B6D0F6D602}"/>
          </ac:spMkLst>
        </pc:spChg>
        <pc:spChg chg="add mod">
          <ac:chgData name="Christian Morales LL." userId="acd2dd22fbae4b69" providerId="LiveId" clId="{E2201589-DC48-4354-BFCE-5F23C0225040}" dt="2021-07-11T22:53:13.712" v="163"/>
          <ac:spMkLst>
            <pc:docMk/>
            <pc:sldMk cId="1494048835" sldId="1328"/>
            <ac:spMk id="83" creationId="{5B7B9767-0ECD-42DD-8880-41FA6BC6466D}"/>
          </ac:spMkLst>
        </pc:spChg>
        <pc:spChg chg="add mod">
          <ac:chgData name="Christian Morales LL." userId="acd2dd22fbae4b69" providerId="LiveId" clId="{E2201589-DC48-4354-BFCE-5F23C0225040}" dt="2021-07-11T22:53:13.712" v="163"/>
          <ac:spMkLst>
            <pc:docMk/>
            <pc:sldMk cId="1494048835" sldId="1328"/>
            <ac:spMk id="85" creationId="{13509068-8DE6-4E34-931F-D3CC05A5B8EF}"/>
          </ac:spMkLst>
        </pc:spChg>
        <pc:spChg chg="add mod">
          <ac:chgData name="Christian Morales LL." userId="acd2dd22fbae4b69" providerId="LiveId" clId="{E2201589-DC48-4354-BFCE-5F23C0225040}" dt="2021-07-11T22:53:13.712" v="163"/>
          <ac:spMkLst>
            <pc:docMk/>
            <pc:sldMk cId="1494048835" sldId="1328"/>
            <ac:spMk id="89" creationId="{204E0EC3-5229-45B8-879F-FF247D433B00}"/>
          </ac:spMkLst>
        </pc:spChg>
        <pc:spChg chg="add mod">
          <ac:chgData name="Christian Morales LL." userId="acd2dd22fbae4b69" providerId="LiveId" clId="{E2201589-DC48-4354-BFCE-5F23C0225040}" dt="2021-07-11T22:53:13.712" v="163"/>
          <ac:spMkLst>
            <pc:docMk/>
            <pc:sldMk cId="1494048835" sldId="1328"/>
            <ac:spMk id="90" creationId="{1821F4CF-1D90-4FE2-A47B-02DB8B777FD8}"/>
          </ac:spMkLst>
        </pc:spChg>
        <pc:spChg chg="add mod">
          <ac:chgData name="Christian Morales LL." userId="acd2dd22fbae4b69" providerId="LiveId" clId="{E2201589-DC48-4354-BFCE-5F23C0225040}" dt="2021-07-11T22:53:13.712" v="163"/>
          <ac:spMkLst>
            <pc:docMk/>
            <pc:sldMk cId="1494048835" sldId="1328"/>
            <ac:spMk id="93" creationId="{488937C6-CC5E-4F3C-9628-7B2269A90B0E}"/>
          </ac:spMkLst>
        </pc:spChg>
        <pc:spChg chg="add mod">
          <ac:chgData name="Christian Morales LL." userId="acd2dd22fbae4b69" providerId="LiveId" clId="{E2201589-DC48-4354-BFCE-5F23C0225040}" dt="2021-07-11T22:53:13.712" v="163"/>
          <ac:spMkLst>
            <pc:docMk/>
            <pc:sldMk cId="1494048835" sldId="1328"/>
            <ac:spMk id="94" creationId="{98B4708C-64BF-4004-8AF5-F131499ECFDC}"/>
          </ac:spMkLst>
        </pc:spChg>
        <pc:spChg chg="add mod">
          <ac:chgData name="Christian Morales LL." userId="acd2dd22fbae4b69" providerId="LiveId" clId="{E2201589-DC48-4354-BFCE-5F23C0225040}" dt="2021-07-11T22:53:13.712" v="163"/>
          <ac:spMkLst>
            <pc:docMk/>
            <pc:sldMk cId="1494048835" sldId="1328"/>
            <ac:spMk id="96" creationId="{0F5D7BC0-7E77-4F64-8A6B-8489543ED565}"/>
          </ac:spMkLst>
        </pc:spChg>
        <pc:spChg chg="add mod">
          <ac:chgData name="Christian Morales LL." userId="acd2dd22fbae4b69" providerId="LiveId" clId="{E2201589-DC48-4354-BFCE-5F23C0225040}" dt="2021-07-11T22:53:13.712" v="163"/>
          <ac:spMkLst>
            <pc:docMk/>
            <pc:sldMk cId="1494048835" sldId="1328"/>
            <ac:spMk id="98" creationId="{B09531F6-FF38-4C29-A663-992F623F3FEE}"/>
          </ac:spMkLst>
        </pc:spChg>
        <pc:spChg chg="add mod">
          <ac:chgData name="Christian Morales LL." userId="acd2dd22fbae4b69" providerId="LiveId" clId="{E2201589-DC48-4354-BFCE-5F23C0225040}" dt="2021-07-11T22:53:13.712" v="163"/>
          <ac:spMkLst>
            <pc:docMk/>
            <pc:sldMk cId="1494048835" sldId="1328"/>
            <ac:spMk id="100" creationId="{E20CF395-89AB-44F1-88BD-262441D59653}"/>
          </ac:spMkLst>
        </pc:spChg>
        <pc:spChg chg="add mod">
          <ac:chgData name="Christian Morales LL." userId="acd2dd22fbae4b69" providerId="LiveId" clId="{E2201589-DC48-4354-BFCE-5F23C0225040}" dt="2021-07-11T22:53:13.712" v="163"/>
          <ac:spMkLst>
            <pc:docMk/>
            <pc:sldMk cId="1494048835" sldId="1328"/>
            <ac:spMk id="101" creationId="{0D844AE6-494D-44E0-A099-54368B78D8D3}"/>
          </ac:spMkLst>
        </pc:spChg>
        <pc:spChg chg="add mod">
          <ac:chgData name="Christian Morales LL." userId="acd2dd22fbae4b69" providerId="LiveId" clId="{E2201589-DC48-4354-BFCE-5F23C0225040}" dt="2021-07-11T22:53:13.712" v="163"/>
          <ac:spMkLst>
            <pc:docMk/>
            <pc:sldMk cId="1494048835" sldId="1328"/>
            <ac:spMk id="103" creationId="{62BB1C39-FA75-443C-A85F-12156A263467}"/>
          </ac:spMkLst>
        </pc:spChg>
        <pc:spChg chg="add mod">
          <ac:chgData name="Christian Morales LL." userId="acd2dd22fbae4b69" providerId="LiveId" clId="{E2201589-DC48-4354-BFCE-5F23C0225040}" dt="2021-07-11T22:53:13.712" v="163"/>
          <ac:spMkLst>
            <pc:docMk/>
            <pc:sldMk cId="1494048835" sldId="1328"/>
            <ac:spMk id="105" creationId="{2E6877F0-6E93-4803-B78E-869E6D56139D}"/>
          </ac:spMkLst>
        </pc:spChg>
        <pc:spChg chg="add mod">
          <ac:chgData name="Christian Morales LL." userId="acd2dd22fbae4b69" providerId="LiveId" clId="{E2201589-DC48-4354-BFCE-5F23C0225040}" dt="2021-07-11T22:53:13.712" v="163"/>
          <ac:spMkLst>
            <pc:docMk/>
            <pc:sldMk cId="1494048835" sldId="1328"/>
            <ac:spMk id="109" creationId="{4A022026-16ED-4925-AA87-9123A1FB32BD}"/>
          </ac:spMkLst>
        </pc:spChg>
        <pc:spChg chg="add mod">
          <ac:chgData name="Christian Morales LL." userId="acd2dd22fbae4b69" providerId="LiveId" clId="{E2201589-DC48-4354-BFCE-5F23C0225040}" dt="2021-07-11T22:53:13.712" v="163"/>
          <ac:spMkLst>
            <pc:docMk/>
            <pc:sldMk cId="1494048835" sldId="1328"/>
            <ac:spMk id="112" creationId="{62118BB1-0011-4C5B-B9DD-ED729EB78E89}"/>
          </ac:spMkLst>
        </pc:spChg>
        <pc:picChg chg="del">
          <ac:chgData name="Christian Morales LL." userId="acd2dd22fbae4b69" providerId="LiveId" clId="{E2201589-DC48-4354-BFCE-5F23C0225040}" dt="2021-07-11T22:53:08.161" v="162" actId="478"/>
          <ac:picMkLst>
            <pc:docMk/>
            <pc:sldMk cId="1494048835" sldId="1328"/>
            <ac:picMk id="34" creationId="{3AAAA9A3-5051-4217-B988-B908AEE036C6}"/>
          </ac:picMkLst>
        </pc:picChg>
        <pc:picChg chg="del">
          <ac:chgData name="Christian Morales LL." userId="acd2dd22fbae4b69" providerId="LiveId" clId="{E2201589-DC48-4354-BFCE-5F23C0225040}" dt="2021-07-11T22:53:08.161" v="162" actId="478"/>
          <ac:picMkLst>
            <pc:docMk/>
            <pc:sldMk cId="1494048835" sldId="1328"/>
            <ac:picMk id="40" creationId="{C30CA677-7FB4-4638-B1C9-01B532E6AFA2}"/>
          </ac:picMkLst>
        </pc:picChg>
        <pc:picChg chg="del">
          <ac:chgData name="Christian Morales LL." userId="acd2dd22fbae4b69" providerId="LiveId" clId="{E2201589-DC48-4354-BFCE-5F23C0225040}" dt="2021-07-11T22:53:08.161" v="162" actId="478"/>
          <ac:picMkLst>
            <pc:docMk/>
            <pc:sldMk cId="1494048835" sldId="1328"/>
            <ac:picMk id="43" creationId="{DCBEEFBE-2DFA-4156-9720-B89E2E2A2AAC}"/>
          </ac:picMkLst>
        </pc:picChg>
        <pc:picChg chg="del">
          <ac:chgData name="Christian Morales LL." userId="acd2dd22fbae4b69" providerId="LiveId" clId="{E2201589-DC48-4354-BFCE-5F23C0225040}" dt="2021-07-11T22:53:08.161" v="162" actId="478"/>
          <ac:picMkLst>
            <pc:docMk/>
            <pc:sldMk cId="1494048835" sldId="1328"/>
            <ac:picMk id="46" creationId="{9130A3DD-17D3-4F33-A5C2-FDF81C673C30}"/>
          </ac:picMkLst>
        </pc:picChg>
        <pc:picChg chg="del">
          <ac:chgData name="Christian Morales LL." userId="acd2dd22fbae4b69" providerId="LiveId" clId="{E2201589-DC48-4354-BFCE-5F23C0225040}" dt="2021-07-11T22:53:08.161" v="162" actId="478"/>
          <ac:picMkLst>
            <pc:docMk/>
            <pc:sldMk cId="1494048835" sldId="1328"/>
            <ac:picMk id="48" creationId="{3BDBA1D4-D906-40AE-8E4E-75C6C42D6827}"/>
          </ac:picMkLst>
        </pc:picChg>
        <pc:picChg chg="del">
          <ac:chgData name="Christian Morales LL." userId="acd2dd22fbae4b69" providerId="LiveId" clId="{E2201589-DC48-4354-BFCE-5F23C0225040}" dt="2021-07-11T22:53:08.161" v="162" actId="478"/>
          <ac:picMkLst>
            <pc:docMk/>
            <pc:sldMk cId="1494048835" sldId="1328"/>
            <ac:picMk id="49" creationId="{083441A6-D57A-434B-8638-CE111192CA8C}"/>
          </ac:picMkLst>
        </pc:picChg>
        <pc:picChg chg="del">
          <ac:chgData name="Christian Morales LL." userId="acd2dd22fbae4b69" providerId="LiveId" clId="{E2201589-DC48-4354-BFCE-5F23C0225040}" dt="2021-07-11T22:53:08.161" v="162" actId="478"/>
          <ac:picMkLst>
            <pc:docMk/>
            <pc:sldMk cId="1494048835" sldId="1328"/>
            <ac:picMk id="52" creationId="{1787B181-CFAE-4AB2-BE7A-0509B52A2850}"/>
          </ac:picMkLst>
        </pc:picChg>
        <pc:picChg chg="del">
          <ac:chgData name="Christian Morales LL." userId="acd2dd22fbae4b69" providerId="LiveId" clId="{E2201589-DC48-4354-BFCE-5F23C0225040}" dt="2021-07-11T22:53:08.161" v="162" actId="478"/>
          <ac:picMkLst>
            <pc:docMk/>
            <pc:sldMk cId="1494048835" sldId="1328"/>
            <ac:picMk id="55" creationId="{F86B4E13-E617-47AD-9AC2-929425E2F5DB}"/>
          </ac:picMkLst>
        </pc:picChg>
        <pc:picChg chg="del">
          <ac:chgData name="Christian Morales LL." userId="acd2dd22fbae4b69" providerId="LiveId" clId="{E2201589-DC48-4354-BFCE-5F23C0225040}" dt="2021-07-11T22:53:08.161" v="162" actId="478"/>
          <ac:picMkLst>
            <pc:docMk/>
            <pc:sldMk cId="1494048835" sldId="1328"/>
            <ac:picMk id="57" creationId="{DDD29018-87A0-4DA3-9D76-F43E3A899334}"/>
          </ac:picMkLst>
        </pc:picChg>
        <pc:picChg chg="del">
          <ac:chgData name="Christian Morales LL." userId="acd2dd22fbae4b69" providerId="LiveId" clId="{E2201589-DC48-4354-BFCE-5F23C0225040}" dt="2021-07-11T22:53:08.161" v="162" actId="478"/>
          <ac:picMkLst>
            <pc:docMk/>
            <pc:sldMk cId="1494048835" sldId="1328"/>
            <ac:picMk id="63" creationId="{1D035109-7CC3-4164-9FB7-72AD89BFF3BD}"/>
          </ac:picMkLst>
        </pc:picChg>
        <pc:picChg chg="del">
          <ac:chgData name="Christian Morales LL." userId="acd2dd22fbae4b69" providerId="LiveId" clId="{E2201589-DC48-4354-BFCE-5F23C0225040}" dt="2021-07-11T22:53:08.161" v="162" actId="478"/>
          <ac:picMkLst>
            <pc:docMk/>
            <pc:sldMk cId="1494048835" sldId="1328"/>
            <ac:picMk id="64" creationId="{32D8C016-23C0-491C-822C-52176030F63C}"/>
          </ac:picMkLst>
        </pc:picChg>
        <pc:picChg chg="del">
          <ac:chgData name="Christian Morales LL." userId="acd2dd22fbae4b69" providerId="LiveId" clId="{E2201589-DC48-4354-BFCE-5F23C0225040}" dt="2021-07-11T22:53:08.161" v="162" actId="478"/>
          <ac:picMkLst>
            <pc:docMk/>
            <pc:sldMk cId="1494048835" sldId="1328"/>
            <ac:picMk id="66" creationId="{074BF6EB-ECDE-4256-8013-D8171E2C9AAE}"/>
          </ac:picMkLst>
        </pc:picChg>
        <pc:picChg chg="add mod">
          <ac:chgData name="Christian Morales LL." userId="acd2dd22fbae4b69" providerId="LiveId" clId="{E2201589-DC48-4354-BFCE-5F23C0225040}" dt="2021-07-11T22:53:13.712" v="163"/>
          <ac:picMkLst>
            <pc:docMk/>
            <pc:sldMk cId="1494048835" sldId="1328"/>
            <ac:picMk id="73" creationId="{B0D8B433-54D2-4EA6-A9C7-D0C2299E3A09}"/>
          </ac:picMkLst>
        </pc:picChg>
        <pc:picChg chg="add mod">
          <ac:chgData name="Christian Morales LL." userId="acd2dd22fbae4b69" providerId="LiveId" clId="{E2201589-DC48-4354-BFCE-5F23C0225040}" dt="2021-07-11T22:53:13.712" v="163"/>
          <ac:picMkLst>
            <pc:docMk/>
            <pc:sldMk cId="1494048835" sldId="1328"/>
            <ac:picMk id="79" creationId="{50C2E2CB-3E9E-472C-B40F-7C6E802A31A5}"/>
          </ac:picMkLst>
        </pc:picChg>
        <pc:picChg chg="add mod">
          <ac:chgData name="Christian Morales LL." userId="acd2dd22fbae4b69" providerId="LiveId" clId="{E2201589-DC48-4354-BFCE-5F23C0225040}" dt="2021-07-11T22:53:13.712" v="163"/>
          <ac:picMkLst>
            <pc:docMk/>
            <pc:sldMk cId="1494048835" sldId="1328"/>
            <ac:picMk id="82" creationId="{3EA51CC2-CEA4-463D-B585-E44AB94AAA04}"/>
          </ac:picMkLst>
        </pc:picChg>
        <pc:picChg chg="add mod">
          <ac:chgData name="Christian Morales LL." userId="acd2dd22fbae4b69" providerId="LiveId" clId="{E2201589-DC48-4354-BFCE-5F23C0225040}" dt="2021-07-11T22:53:13.712" v="163"/>
          <ac:picMkLst>
            <pc:docMk/>
            <pc:sldMk cId="1494048835" sldId="1328"/>
            <ac:picMk id="84" creationId="{69CB8700-2413-409C-BE13-B9AD2957909A}"/>
          </ac:picMkLst>
        </pc:picChg>
        <pc:picChg chg="add mod">
          <ac:chgData name="Christian Morales LL." userId="acd2dd22fbae4b69" providerId="LiveId" clId="{E2201589-DC48-4354-BFCE-5F23C0225040}" dt="2021-07-11T22:53:13.712" v="163"/>
          <ac:picMkLst>
            <pc:docMk/>
            <pc:sldMk cId="1494048835" sldId="1328"/>
            <ac:picMk id="86" creationId="{E390FAA5-C130-4C7F-ABC4-D956223FC230}"/>
          </ac:picMkLst>
        </pc:picChg>
        <pc:picChg chg="add mod">
          <ac:chgData name="Christian Morales LL." userId="acd2dd22fbae4b69" providerId="LiveId" clId="{E2201589-DC48-4354-BFCE-5F23C0225040}" dt="2021-07-11T22:53:13.712" v="163"/>
          <ac:picMkLst>
            <pc:docMk/>
            <pc:sldMk cId="1494048835" sldId="1328"/>
            <ac:picMk id="87" creationId="{FA918A45-0C51-4945-AFCA-AA8F0DD1E059}"/>
          </ac:picMkLst>
        </pc:picChg>
        <pc:picChg chg="add mod">
          <ac:chgData name="Christian Morales LL." userId="acd2dd22fbae4b69" providerId="LiveId" clId="{E2201589-DC48-4354-BFCE-5F23C0225040}" dt="2021-07-11T22:53:13.712" v="163"/>
          <ac:picMkLst>
            <pc:docMk/>
            <pc:sldMk cId="1494048835" sldId="1328"/>
            <ac:picMk id="88" creationId="{5AAFCA45-89CB-43E9-9863-C407D61AAF71}"/>
          </ac:picMkLst>
        </pc:picChg>
        <pc:picChg chg="add mod">
          <ac:chgData name="Christian Morales LL." userId="acd2dd22fbae4b69" providerId="LiveId" clId="{E2201589-DC48-4354-BFCE-5F23C0225040}" dt="2021-07-11T22:53:13.712" v="163"/>
          <ac:picMkLst>
            <pc:docMk/>
            <pc:sldMk cId="1494048835" sldId="1328"/>
            <ac:picMk id="91" creationId="{D28574BB-B327-44A4-A49E-7493D472B852}"/>
          </ac:picMkLst>
        </pc:picChg>
        <pc:picChg chg="add mod">
          <ac:chgData name="Christian Morales LL." userId="acd2dd22fbae4b69" providerId="LiveId" clId="{E2201589-DC48-4354-BFCE-5F23C0225040}" dt="2021-07-11T22:53:13.712" v="163"/>
          <ac:picMkLst>
            <pc:docMk/>
            <pc:sldMk cId="1494048835" sldId="1328"/>
            <ac:picMk id="92" creationId="{EB4FE16B-1C2D-4195-B708-53613EB2206F}"/>
          </ac:picMkLst>
        </pc:picChg>
        <pc:picChg chg="add mod">
          <ac:chgData name="Christian Morales LL." userId="acd2dd22fbae4b69" providerId="LiveId" clId="{E2201589-DC48-4354-BFCE-5F23C0225040}" dt="2021-07-11T22:53:13.712" v="163"/>
          <ac:picMkLst>
            <pc:docMk/>
            <pc:sldMk cId="1494048835" sldId="1328"/>
            <ac:picMk id="95" creationId="{CBDC5A50-E133-4B40-9E03-E4E931C9DB0D}"/>
          </ac:picMkLst>
        </pc:picChg>
        <pc:picChg chg="add mod">
          <ac:chgData name="Christian Morales LL." userId="acd2dd22fbae4b69" providerId="LiveId" clId="{E2201589-DC48-4354-BFCE-5F23C0225040}" dt="2021-07-11T22:53:13.712" v="163"/>
          <ac:picMkLst>
            <pc:docMk/>
            <pc:sldMk cId="1494048835" sldId="1328"/>
            <ac:picMk id="97" creationId="{989E1648-4370-4C0D-8069-92B27CC3BEAC}"/>
          </ac:picMkLst>
        </pc:picChg>
        <pc:picChg chg="add mod">
          <ac:chgData name="Christian Morales LL." userId="acd2dd22fbae4b69" providerId="LiveId" clId="{E2201589-DC48-4354-BFCE-5F23C0225040}" dt="2021-07-11T22:53:13.712" v="163"/>
          <ac:picMkLst>
            <pc:docMk/>
            <pc:sldMk cId="1494048835" sldId="1328"/>
            <ac:picMk id="99" creationId="{CCF4E8AB-05A9-4C9C-A7D6-819C6D418184}"/>
          </ac:picMkLst>
        </pc:picChg>
        <pc:picChg chg="add mod">
          <ac:chgData name="Christian Morales LL." userId="acd2dd22fbae4b69" providerId="LiveId" clId="{E2201589-DC48-4354-BFCE-5F23C0225040}" dt="2021-07-11T22:53:13.712" v="163"/>
          <ac:picMkLst>
            <pc:docMk/>
            <pc:sldMk cId="1494048835" sldId="1328"/>
            <ac:picMk id="102" creationId="{FDC4CA32-D902-4C47-81C9-534D8E690205}"/>
          </ac:picMkLst>
        </pc:picChg>
        <pc:picChg chg="add mod">
          <ac:chgData name="Christian Morales LL." userId="acd2dd22fbae4b69" providerId="LiveId" clId="{E2201589-DC48-4354-BFCE-5F23C0225040}" dt="2021-07-11T22:53:13.712" v="163"/>
          <ac:picMkLst>
            <pc:docMk/>
            <pc:sldMk cId="1494048835" sldId="1328"/>
            <ac:picMk id="104" creationId="{719CE521-64E3-4471-A967-A4156960BBEB}"/>
          </ac:picMkLst>
        </pc:picChg>
        <pc:picChg chg="add mod">
          <ac:chgData name="Christian Morales LL." userId="acd2dd22fbae4b69" providerId="LiveId" clId="{E2201589-DC48-4354-BFCE-5F23C0225040}" dt="2021-07-11T22:53:13.712" v="163"/>
          <ac:picMkLst>
            <pc:docMk/>
            <pc:sldMk cId="1494048835" sldId="1328"/>
            <ac:picMk id="110" creationId="{7EB9ED12-6F68-43E4-9235-FC4E626F9E9F}"/>
          </ac:picMkLst>
        </pc:picChg>
        <pc:picChg chg="add mod">
          <ac:chgData name="Christian Morales LL." userId="acd2dd22fbae4b69" providerId="LiveId" clId="{E2201589-DC48-4354-BFCE-5F23C0225040}" dt="2021-07-11T22:53:13.712" v="163"/>
          <ac:picMkLst>
            <pc:docMk/>
            <pc:sldMk cId="1494048835" sldId="1328"/>
            <ac:picMk id="111" creationId="{1A73AE17-F84D-4F31-8B06-5EDC138100C5}"/>
          </ac:picMkLst>
        </pc:picChg>
        <pc:cxnChg chg="del">
          <ac:chgData name="Christian Morales LL." userId="acd2dd22fbae4b69" providerId="LiveId" clId="{E2201589-DC48-4354-BFCE-5F23C0225040}" dt="2021-07-11T22:53:08.161" v="162" actId="478"/>
          <ac:cxnSpMkLst>
            <pc:docMk/>
            <pc:sldMk cId="1494048835" sldId="1328"/>
            <ac:cxnSpMk id="37" creationId="{D39DB538-8EDD-490D-A1CD-AF6DE9734858}"/>
          </ac:cxnSpMkLst>
        </pc:cxnChg>
        <pc:cxnChg chg="del">
          <ac:chgData name="Christian Morales LL." userId="acd2dd22fbae4b69" providerId="LiveId" clId="{E2201589-DC48-4354-BFCE-5F23C0225040}" dt="2021-07-11T22:53:08.161" v="162" actId="478"/>
          <ac:cxnSpMkLst>
            <pc:docMk/>
            <pc:sldMk cId="1494048835" sldId="1328"/>
            <ac:cxnSpMk id="38" creationId="{F5040E96-E325-430F-AEC0-CA62A60BE32A}"/>
          </ac:cxnSpMkLst>
        </pc:cxnChg>
        <pc:cxnChg chg="del">
          <ac:chgData name="Christian Morales LL." userId="acd2dd22fbae4b69" providerId="LiveId" clId="{E2201589-DC48-4354-BFCE-5F23C0225040}" dt="2021-07-11T22:53:08.161" v="162" actId="478"/>
          <ac:cxnSpMkLst>
            <pc:docMk/>
            <pc:sldMk cId="1494048835" sldId="1328"/>
            <ac:cxnSpMk id="39" creationId="{1044F451-A68E-4070-9428-921B5B3265BC}"/>
          </ac:cxnSpMkLst>
        </pc:cxnChg>
        <pc:cxnChg chg="del">
          <ac:chgData name="Christian Morales LL." userId="acd2dd22fbae4b69" providerId="LiveId" clId="{E2201589-DC48-4354-BFCE-5F23C0225040}" dt="2021-07-11T22:53:08.161" v="162" actId="478"/>
          <ac:cxnSpMkLst>
            <pc:docMk/>
            <pc:sldMk cId="1494048835" sldId="1328"/>
            <ac:cxnSpMk id="59" creationId="{98363C5A-5BAB-4C1A-939C-505A50F2C2B6}"/>
          </ac:cxnSpMkLst>
        </pc:cxnChg>
        <pc:cxnChg chg="del">
          <ac:chgData name="Christian Morales LL." userId="acd2dd22fbae4b69" providerId="LiveId" clId="{E2201589-DC48-4354-BFCE-5F23C0225040}" dt="2021-07-11T22:53:08.161" v="162" actId="478"/>
          <ac:cxnSpMkLst>
            <pc:docMk/>
            <pc:sldMk cId="1494048835" sldId="1328"/>
            <ac:cxnSpMk id="60" creationId="{DBB83FC5-B8C1-4133-9CB5-2BAFB731AC03}"/>
          </ac:cxnSpMkLst>
        </pc:cxnChg>
        <pc:cxnChg chg="del">
          <ac:chgData name="Christian Morales LL." userId="acd2dd22fbae4b69" providerId="LiveId" clId="{E2201589-DC48-4354-BFCE-5F23C0225040}" dt="2021-07-11T22:53:08.161" v="162" actId="478"/>
          <ac:cxnSpMkLst>
            <pc:docMk/>
            <pc:sldMk cId="1494048835" sldId="1328"/>
            <ac:cxnSpMk id="61" creationId="{74644231-4306-457C-B7EE-33304B6176B8}"/>
          </ac:cxnSpMkLst>
        </pc:cxnChg>
        <pc:cxnChg chg="add mod">
          <ac:chgData name="Christian Morales LL." userId="acd2dd22fbae4b69" providerId="LiveId" clId="{E2201589-DC48-4354-BFCE-5F23C0225040}" dt="2021-07-11T22:53:13.712" v="163"/>
          <ac:cxnSpMkLst>
            <pc:docMk/>
            <pc:sldMk cId="1494048835" sldId="1328"/>
            <ac:cxnSpMk id="76" creationId="{89ECC492-85AA-4961-99CE-3D61825FF908}"/>
          </ac:cxnSpMkLst>
        </pc:cxnChg>
        <pc:cxnChg chg="add mod">
          <ac:chgData name="Christian Morales LL." userId="acd2dd22fbae4b69" providerId="LiveId" clId="{E2201589-DC48-4354-BFCE-5F23C0225040}" dt="2021-07-11T22:53:13.712" v="163"/>
          <ac:cxnSpMkLst>
            <pc:docMk/>
            <pc:sldMk cId="1494048835" sldId="1328"/>
            <ac:cxnSpMk id="77" creationId="{A1619BDF-3747-404B-8241-7AF95E96D118}"/>
          </ac:cxnSpMkLst>
        </pc:cxnChg>
        <pc:cxnChg chg="add mod">
          <ac:chgData name="Christian Morales LL." userId="acd2dd22fbae4b69" providerId="LiveId" clId="{E2201589-DC48-4354-BFCE-5F23C0225040}" dt="2021-07-11T22:53:13.712" v="163"/>
          <ac:cxnSpMkLst>
            <pc:docMk/>
            <pc:sldMk cId="1494048835" sldId="1328"/>
            <ac:cxnSpMk id="78" creationId="{AD86A933-EDAA-4FDA-824F-31874B9B7BE1}"/>
          </ac:cxnSpMkLst>
        </pc:cxnChg>
        <pc:cxnChg chg="add mod">
          <ac:chgData name="Christian Morales LL." userId="acd2dd22fbae4b69" providerId="LiveId" clId="{E2201589-DC48-4354-BFCE-5F23C0225040}" dt="2021-07-11T22:53:13.712" v="163"/>
          <ac:cxnSpMkLst>
            <pc:docMk/>
            <pc:sldMk cId="1494048835" sldId="1328"/>
            <ac:cxnSpMk id="106" creationId="{552A63D5-26B6-4953-B6AC-3190DC80EB09}"/>
          </ac:cxnSpMkLst>
        </pc:cxnChg>
        <pc:cxnChg chg="add mod">
          <ac:chgData name="Christian Morales LL." userId="acd2dd22fbae4b69" providerId="LiveId" clId="{E2201589-DC48-4354-BFCE-5F23C0225040}" dt="2021-07-11T22:53:13.712" v="163"/>
          <ac:cxnSpMkLst>
            <pc:docMk/>
            <pc:sldMk cId="1494048835" sldId="1328"/>
            <ac:cxnSpMk id="107" creationId="{E76112EA-97F2-4F3C-B0E8-5C281C853911}"/>
          </ac:cxnSpMkLst>
        </pc:cxnChg>
        <pc:cxnChg chg="add mod">
          <ac:chgData name="Christian Morales LL." userId="acd2dd22fbae4b69" providerId="LiveId" clId="{E2201589-DC48-4354-BFCE-5F23C0225040}" dt="2021-07-11T22:53:13.712" v="163"/>
          <ac:cxnSpMkLst>
            <pc:docMk/>
            <pc:sldMk cId="1494048835" sldId="1328"/>
            <ac:cxnSpMk id="108" creationId="{B569A2B8-0783-4B18-9636-4D6E549B08DB}"/>
          </ac:cxnSpMkLst>
        </pc:cxnChg>
      </pc:sldChg>
      <pc:sldChg chg="addSp delSp modSp add mod ord">
        <pc:chgData name="Christian Morales LL." userId="acd2dd22fbae4b69" providerId="LiveId" clId="{E2201589-DC48-4354-BFCE-5F23C0225040}" dt="2021-07-11T22:56:20.839" v="171"/>
        <pc:sldMkLst>
          <pc:docMk/>
          <pc:sldMk cId="81514777" sldId="1329"/>
        </pc:sldMkLst>
        <pc:spChg chg="mod">
          <ac:chgData name="Christian Morales LL." userId="acd2dd22fbae4b69" providerId="LiveId" clId="{E2201589-DC48-4354-BFCE-5F23C0225040}" dt="2021-07-11T22:56:05.324" v="169"/>
          <ac:spMkLst>
            <pc:docMk/>
            <pc:sldMk cId="81514777" sldId="1329"/>
            <ac:spMk id="2" creationId="{BF342F8A-1777-48E9-9698-020D2E6122B6}"/>
          </ac:spMkLst>
        </pc:spChg>
        <pc:spChg chg="add mod">
          <ac:chgData name="Christian Morales LL." userId="acd2dd22fbae4b69" providerId="LiveId" clId="{E2201589-DC48-4354-BFCE-5F23C0225040}" dt="2021-07-11T22:56:20.839" v="171"/>
          <ac:spMkLst>
            <pc:docMk/>
            <pc:sldMk cId="81514777" sldId="1329"/>
            <ac:spMk id="146" creationId="{CA0A1D70-A339-49A5-8705-1537FF30A3BF}"/>
          </ac:spMkLst>
        </pc:spChg>
        <pc:spChg chg="mod">
          <ac:chgData name="Christian Morales LL." userId="acd2dd22fbae4b69" providerId="LiveId" clId="{E2201589-DC48-4354-BFCE-5F23C0225040}" dt="2021-07-11T22:56:20.839" v="171"/>
          <ac:spMkLst>
            <pc:docMk/>
            <pc:sldMk cId="81514777" sldId="1329"/>
            <ac:spMk id="151" creationId="{FBCF898C-E2EB-4EDA-942C-72EA8B26B361}"/>
          </ac:spMkLst>
        </pc:spChg>
        <pc:grpChg chg="del">
          <ac:chgData name="Christian Morales LL." userId="acd2dd22fbae4b69" providerId="LiveId" clId="{E2201589-DC48-4354-BFCE-5F23C0225040}" dt="2021-07-11T22:56:14.017" v="170" actId="478"/>
          <ac:grpSpMkLst>
            <pc:docMk/>
            <pc:sldMk cId="81514777" sldId="1329"/>
            <ac:grpSpMk id="6" creationId="{045B8EB8-834F-4A38-B03E-B94A8BE24256}"/>
          </ac:grpSpMkLst>
        </pc:grpChg>
        <pc:grpChg chg="add mod">
          <ac:chgData name="Christian Morales LL." userId="acd2dd22fbae4b69" providerId="LiveId" clId="{E2201589-DC48-4354-BFCE-5F23C0225040}" dt="2021-07-11T22:56:20.839" v="171"/>
          <ac:grpSpMkLst>
            <pc:docMk/>
            <pc:sldMk cId="81514777" sldId="1329"/>
            <ac:grpSpMk id="147" creationId="{216111E3-33BE-47CF-9FA3-ED95E68E907C}"/>
          </ac:grpSpMkLst>
        </pc:grpChg>
        <pc:picChg chg="mod">
          <ac:chgData name="Christian Morales LL." userId="acd2dd22fbae4b69" providerId="LiveId" clId="{E2201589-DC48-4354-BFCE-5F23C0225040}" dt="2021-07-11T22:56:20.839" v="171"/>
          <ac:picMkLst>
            <pc:docMk/>
            <pc:sldMk cId="81514777" sldId="1329"/>
            <ac:picMk id="148" creationId="{A0CE3EEA-A3DF-4164-B5FC-7D76835B4732}"/>
          </ac:picMkLst>
        </pc:picChg>
        <pc:picChg chg="mod">
          <ac:chgData name="Christian Morales LL." userId="acd2dd22fbae4b69" providerId="LiveId" clId="{E2201589-DC48-4354-BFCE-5F23C0225040}" dt="2021-07-11T22:56:20.839" v="171"/>
          <ac:picMkLst>
            <pc:docMk/>
            <pc:sldMk cId="81514777" sldId="1329"/>
            <ac:picMk id="149" creationId="{54CCB688-2AC1-4FA3-8A4C-56D40EFF9C97}"/>
          </ac:picMkLst>
        </pc:picChg>
        <pc:picChg chg="mod">
          <ac:chgData name="Christian Morales LL." userId="acd2dd22fbae4b69" providerId="LiveId" clId="{E2201589-DC48-4354-BFCE-5F23C0225040}" dt="2021-07-11T22:56:20.839" v="171"/>
          <ac:picMkLst>
            <pc:docMk/>
            <pc:sldMk cId="81514777" sldId="1329"/>
            <ac:picMk id="150" creationId="{8D4B92E5-D18C-4B77-838E-34CF551EA51F}"/>
          </ac:picMkLst>
        </pc:picChg>
      </pc:sldChg>
      <pc:sldChg chg="addSp delSp modSp add">
        <pc:chgData name="Christian Morales LL." userId="acd2dd22fbae4b69" providerId="LiveId" clId="{E2201589-DC48-4354-BFCE-5F23C0225040}" dt="2021-07-11T23:00:20.541" v="174"/>
        <pc:sldMkLst>
          <pc:docMk/>
          <pc:sldMk cId="647654723" sldId="1330"/>
        </pc:sldMkLst>
        <pc:spChg chg="add mod">
          <ac:chgData name="Christian Morales LL." userId="acd2dd22fbae4b69" providerId="LiveId" clId="{E2201589-DC48-4354-BFCE-5F23C0225040}" dt="2021-07-11T23:00:20.541" v="174"/>
          <ac:spMkLst>
            <pc:docMk/>
            <pc:sldMk cId="647654723" sldId="1330"/>
            <ac:spMk id="11" creationId="{DB92CB3A-7533-43DD-A964-3DC1BA77A970}"/>
          </ac:spMkLst>
        </pc:spChg>
        <pc:spChg chg="add mod">
          <ac:chgData name="Christian Morales LL." userId="acd2dd22fbae4b69" providerId="LiveId" clId="{E2201589-DC48-4354-BFCE-5F23C0225040}" dt="2021-07-11T23:00:20.541" v="174"/>
          <ac:spMkLst>
            <pc:docMk/>
            <pc:sldMk cId="647654723" sldId="1330"/>
            <ac:spMk id="12" creationId="{30DE7838-DE25-4A23-859F-484715C6D9CC}"/>
          </ac:spMkLst>
        </pc:spChg>
        <pc:spChg chg="add mod">
          <ac:chgData name="Christian Morales LL." userId="acd2dd22fbae4b69" providerId="LiveId" clId="{E2201589-DC48-4354-BFCE-5F23C0225040}" dt="2021-07-11T23:00:20.541" v="174"/>
          <ac:spMkLst>
            <pc:docMk/>
            <pc:sldMk cId="647654723" sldId="1330"/>
            <ac:spMk id="13" creationId="{3ACA32DD-7C05-4717-A615-6DB9155BC533}"/>
          </ac:spMkLst>
        </pc:spChg>
        <pc:spChg chg="add mod">
          <ac:chgData name="Christian Morales LL." userId="acd2dd22fbae4b69" providerId="LiveId" clId="{E2201589-DC48-4354-BFCE-5F23C0225040}" dt="2021-07-11T23:00:20.541" v="174"/>
          <ac:spMkLst>
            <pc:docMk/>
            <pc:sldMk cId="647654723" sldId="1330"/>
            <ac:spMk id="15" creationId="{388C799A-302C-4146-9A33-6E4D27EAEB65}"/>
          </ac:spMkLst>
        </pc:spChg>
        <pc:spChg chg="add mod">
          <ac:chgData name="Christian Morales LL." userId="acd2dd22fbae4b69" providerId="LiveId" clId="{E2201589-DC48-4354-BFCE-5F23C0225040}" dt="2021-07-11T23:00:20.541" v="174"/>
          <ac:spMkLst>
            <pc:docMk/>
            <pc:sldMk cId="647654723" sldId="1330"/>
            <ac:spMk id="17" creationId="{D38F4690-1690-4BA7-9847-5C978BEB4F6B}"/>
          </ac:spMkLst>
        </pc:spChg>
        <pc:spChg chg="add mod">
          <ac:chgData name="Christian Morales LL." userId="acd2dd22fbae4b69" providerId="LiveId" clId="{E2201589-DC48-4354-BFCE-5F23C0225040}" dt="2021-07-11T23:00:20.541" v="174"/>
          <ac:spMkLst>
            <pc:docMk/>
            <pc:sldMk cId="647654723" sldId="1330"/>
            <ac:spMk id="18" creationId="{2808E352-BEC3-49E1-8D31-42C523EDE108}"/>
          </ac:spMkLst>
        </pc:spChg>
        <pc:spChg chg="add mod">
          <ac:chgData name="Christian Morales LL." userId="acd2dd22fbae4b69" providerId="LiveId" clId="{E2201589-DC48-4354-BFCE-5F23C0225040}" dt="2021-07-11T23:00:20.541" v="174"/>
          <ac:spMkLst>
            <pc:docMk/>
            <pc:sldMk cId="647654723" sldId="1330"/>
            <ac:spMk id="19" creationId="{8BDDDAE2-C166-43E8-B389-E944BEED1C7D}"/>
          </ac:spMkLst>
        </pc:spChg>
        <pc:grpChg chg="del">
          <ac:chgData name="Christian Morales LL." userId="acd2dd22fbae4b69" providerId="LiveId" clId="{E2201589-DC48-4354-BFCE-5F23C0225040}" dt="2021-07-11T23:00:19.660" v="173" actId="478"/>
          <ac:grpSpMkLst>
            <pc:docMk/>
            <pc:sldMk cId="647654723" sldId="1330"/>
            <ac:grpSpMk id="147" creationId="{216111E3-33BE-47CF-9FA3-ED95E68E907C}"/>
          </ac:grpSpMkLst>
        </pc:grpChg>
        <pc:picChg chg="add mod">
          <ac:chgData name="Christian Morales LL." userId="acd2dd22fbae4b69" providerId="LiveId" clId="{E2201589-DC48-4354-BFCE-5F23C0225040}" dt="2021-07-11T23:00:20.541" v="174"/>
          <ac:picMkLst>
            <pc:docMk/>
            <pc:sldMk cId="647654723" sldId="1330"/>
            <ac:picMk id="10" creationId="{CCA293C2-DFD1-40C3-92E0-B6125E630B73}"/>
          </ac:picMkLst>
        </pc:picChg>
        <pc:picChg chg="add mod">
          <ac:chgData name="Christian Morales LL." userId="acd2dd22fbae4b69" providerId="LiveId" clId="{E2201589-DC48-4354-BFCE-5F23C0225040}" dt="2021-07-11T23:00:20.541" v="174"/>
          <ac:picMkLst>
            <pc:docMk/>
            <pc:sldMk cId="647654723" sldId="1330"/>
            <ac:picMk id="14" creationId="{82CD30B3-AC7F-4722-AEF4-89410D57E5E4}"/>
          </ac:picMkLst>
        </pc:picChg>
        <pc:picChg chg="add mod">
          <ac:chgData name="Christian Morales LL." userId="acd2dd22fbae4b69" providerId="LiveId" clId="{E2201589-DC48-4354-BFCE-5F23C0225040}" dt="2021-07-11T23:00:20.541" v="174"/>
          <ac:picMkLst>
            <pc:docMk/>
            <pc:sldMk cId="647654723" sldId="1330"/>
            <ac:picMk id="16" creationId="{5F7884F6-DAF0-42F4-99B8-A21A7645A9FE}"/>
          </ac:picMkLst>
        </pc:picChg>
        <pc:cxnChg chg="add mod">
          <ac:chgData name="Christian Morales LL." userId="acd2dd22fbae4b69" providerId="LiveId" clId="{E2201589-DC48-4354-BFCE-5F23C0225040}" dt="2021-07-11T23:00:20.541" v="174"/>
          <ac:cxnSpMkLst>
            <pc:docMk/>
            <pc:sldMk cId="647654723" sldId="1330"/>
            <ac:cxnSpMk id="20" creationId="{5B45B261-6696-4196-8A4C-B003460DD842}"/>
          </ac:cxnSpMkLst>
        </pc:cxnChg>
        <pc:cxnChg chg="add mod">
          <ac:chgData name="Christian Morales LL." userId="acd2dd22fbae4b69" providerId="LiveId" clId="{E2201589-DC48-4354-BFCE-5F23C0225040}" dt="2021-07-11T23:00:20.541" v="174"/>
          <ac:cxnSpMkLst>
            <pc:docMk/>
            <pc:sldMk cId="647654723" sldId="1330"/>
            <ac:cxnSpMk id="21" creationId="{8888EDDE-56F0-4D5E-8059-8DDC59DBEA62}"/>
          </ac:cxnSpMkLst>
        </pc:cxnChg>
        <pc:cxnChg chg="add mod">
          <ac:chgData name="Christian Morales LL." userId="acd2dd22fbae4b69" providerId="LiveId" clId="{E2201589-DC48-4354-BFCE-5F23C0225040}" dt="2021-07-11T23:00:20.541" v="174"/>
          <ac:cxnSpMkLst>
            <pc:docMk/>
            <pc:sldMk cId="647654723" sldId="1330"/>
            <ac:cxnSpMk id="22" creationId="{6C4EE9C8-C324-4B29-AAA6-32B988D9255F}"/>
          </ac:cxnSpMkLst>
        </pc:cxnChg>
      </pc:sldChg>
      <pc:sldChg chg="modSp add mod ord">
        <pc:chgData name="Christian Morales LL." userId="acd2dd22fbae4b69" providerId="LiveId" clId="{E2201589-DC48-4354-BFCE-5F23C0225040}" dt="2021-07-11T23:19:31.152" v="180"/>
        <pc:sldMkLst>
          <pc:docMk/>
          <pc:sldMk cId="1902609214" sldId="1331"/>
        </pc:sldMkLst>
        <pc:spChg chg="mod">
          <ac:chgData name="Christian Morales LL." userId="acd2dd22fbae4b69" providerId="LiveId" clId="{E2201589-DC48-4354-BFCE-5F23C0225040}" dt="2021-07-11T23:19:31.152" v="180"/>
          <ac:spMkLst>
            <pc:docMk/>
            <pc:sldMk cId="1902609214" sldId="1331"/>
            <ac:spMk id="2" creationId="{BF342F8A-1777-48E9-9698-020D2E6122B6}"/>
          </ac:spMkLst>
        </pc:spChg>
        <pc:spChg chg="mod">
          <ac:chgData name="Christian Morales LL." userId="acd2dd22fbae4b69" providerId="LiveId" clId="{E2201589-DC48-4354-BFCE-5F23C0225040}" dt="2021-07-11T23:15:25.265" v="179" actId="14100"/>
          <ac:spMkLst>
            <pc:docMk/>
            <pc:sldMk cId="1902609214" sldId="1331"/>
            <ac:spMk id="7" creationId="{0BBE6EB1-9183-486F-B68C-4DA42DA9CF29}"/>
          </ac:spMkLst>
        </pc:spChg>
      </pc:sldChg>
    </pc:docChg>
  </pc:docChgLst>
  <pc:docChgLst>
    <pc:chgData name="Desarrollo Curricular" clId="Web-{E1BD9046-ADBE-4791-90D3-255924FFE5AD}"/>
    <pc:docChg chg="delSld modSld">
      <pc:chgData name="Desarrollo Curricular" userId="" providerId="" clId="Web-{E1BD9046-ADBE-4791-90D3-255924FFE5AD}" dt="2021-05-31T22:24:23.656" v="1"/>
      <pc:docMkLst>
        <pc:docMk/>
      </pc:docMkLst>
      <pc:sldChg chg="delSp">
        <pc:chgData name="Desarrollo Curricular" userId="" providerId="" clId="Web-{E1BD9046-ADBE-4791-90D3-255924FFE5AD}" dt="2021-05-31T22:24:23.656" v="1"/>
        <pc:sldMkLst>
          <pc:docMk/>
          <pc:sldMk cId="2866921917" sldId="563"/>
        </pc:sldMkLst>
        <pc:spChg chg="del">
          <ac:chgData name="Desarrollo Curricular" userId="" providerId="" clId="Web-{E1BD9046-ADBE-4791-90D3-255924FFE5AD}" dt="2021-05-31T22:24:23.656" v="1"/>
          <ac:spMkLst>
            <pc:docMk/>
            <pc:sldMk cId="2866921917" sldId="563"/>
            <ac:spMk id="3" creationId="{510FA6F5-77D4-D245-A373-981E07E592A9}"/>
          </ac:spMkLst>
        </pc:spChg>
      </pc:sldChg>
      <pc:sldChg chg="del">
        <pc:chgData name="Desarrollo Curricular" userId="" providerId="" clId="Web-{E1BD9046-ADBE-4791-90D3-255924FFE5AD}" dt="2021-05-31T22:24:16.796" v="0"/>
        <pc:sldMkLst>
          <pc:docMk/>
          <pc:sldMk cId="3657153734" sldId="62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3B13FF-DAD0-4A57-BC88-3ADCEDB569DD}" type="datetimeFigureOut">
              <a:rPr lang="es-PE" smtClean="0"/>
              <a:t>12/07/2021</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1F7BF2-E25C-416F-B974-26A2DDEA6F90}" type="slidenum">
              <a:rPr lang="es-PE" smtClean="0"/>
              <a:t>‹#›</a:t>
            </a:fld>
            <a:endParaRPr lang="es-PE"/>
          </a:p>
        </p:txBody>
      </p:sp>
    </p:spTree>
    <p:extLst>
      <p:ext uri="{BB962C8B-B14F-4D97-AF65-F5344CB8AC3E}">
        <p14:creationId xmlns:p14="http://schemas.microsoft.com/office/powerpoint/2010/main" val="3185365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ortada sin imagen">
    <p:bg>
      <p:bgPr>
        <a:solidFill>
          <a:srgbClr val="6E00EC"/>
        </a:solidFill>
        <a:effectLst/>
      </p:bgPr>
    </p:bg>
    <p:spTree>
      <p:nvGrpSpPr>
        <p:cNvPr id="1" name=""/>
        <p:cNvGrpSpPr/>
        <p:nvPr/>
      </p:nvGrpSpPr>
      <p:grpSpPr>
        <a:xfrm>
          <a:off x="0" y="0"/>
          <a:ext cx="0" cy="0"/>
          <a:chOff x="0" y="0"/>
          <a:chExt cx="0" cy="0"/>
        </a:xfrm>
      </p:grpSpPr>
      <p:sp>
        <p:nvSpPr>
          <p:cNvPr id="14" name="Marcador de texto 2">
            <a:extLst>
              <a:ext uri="{FF2B5EF4-FFF2-40B4-BE49-F238E27FC236}">
                <a16:creationId xmlns:a16="http://schemas.microsoft.com/office/drawing/2014/main" id="{037979B9-B653-2C4F-AA12-63A20D653790}"/>
              </a:ext>
            </a:extLst>
          </p:cNvPr>
          <p:cNvSpPr>
            <a:spLocks noGrp="1"/>
          </p:cNvSpPr>
          <p:nvPr>
            <p:ph type="body" sz="quarter" idx="14" hasCustomPrompt="1"/>
          </p:nvPr>
        </p:nvSpPr>
        <p:spPr>
          <a:xfrm>
            <a:off x="381000" y="2592367"/>
            <a:ext cx="5055042" cy="1890241"/>
          </a:xfrm>
          <a:prstGeom prst="rect">
            <a:avLst/>
          </a:prstGeom>
        </p:spPr>
        <p:txBody>
          <a:bodyPr lIns="0" tIns="0" rIns="0" bIns="0">
            <a:noAutofit/>
          </a:bodyPr>
          <a:lstStyle>
            <a:lvl1pPr marL="0" indent="0">
              <a:lnSpc>
                <a:spcPct val="100000"/>
              </a:lnSpc>
              <a:buNone/>
              <a:defRPr sz="5000" b="1" spc="0">
                <a:solidFill>
                  <a:srgbClr val="FFC922"/>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a:t>
            </a:r>
            <a:br>
              <a:rPr lang="es-PE" dirty="0"/>
            </a:br>
            <a:r>
              <a:rPr lang="es-PE" dirty="0"/>
              <a:t>(Stag Negrita, 50 pts.)</a:t>
            </a:r>
          </a:p>
        </p:txBody>
      </p:sp>
      <p:grpSp>
        <p:nvGrpSpPr>
          <p:cNvPr id="15" name="Grupo 14">
            <a:extLst>
              <a:ext uri="{FF2B5EF4-FFF2-40B4-BE49-F238E27FC236}">
                <a16:creationId xmlns:a16="http://schemas.microsoft.com/office/drawing/2014/main" id="{47577362-9D0F-8643-8DBD-5F4EFAC5F2CD}"/>
              </a:ext>
            </a:extLst>
          </p:cNvPr>
          <p:cNvGrpSpPr/>
          <p:nvPr/>
        </p:nvGrpSpPr>
        <p:grpSpPr>
          <a:xfrm>
            <a:off x="381000" y="1913698"/>
            <a:ext cx="490972" cy="438507"/>
            <a:chOff x="692987" y="1092326"/>
            <a:chExt cx="490972" cy="438507"/>
          </a:xfrm>
        </p:grpSpPr>
        <p:sp>
          <p:nvSpPr>
            <p:cNvPr id="22" name="Rectángulo 21">
              <a:extLst>
                <a:ext uri="{FF2B5EF4-FFF2-40B4-BE49-F238E27FC236}">
                  <a16:creationId xmlns:a16="http://schemas.microsoft.com/office/drawing/2014/main" id="{29A2D926-63FC-714D-87A6-1AB8BF4DD985}"/>
                </a:ext>
              </a:extLst>
            </p:cNvPr>
            <p:cNvSpPr/>
            <p:nvPr/>
          </p:nvSpPr>
          <p:spPr>
            <a:xfrm>
              <a:off x="1104206" y="1092326"/>
              <a:ext cx="65856" cy="42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3" name="Rectángulo 22">
              <a:extLst>
                <a:ext uri="{FF2B5EF4-FFF2-40B4-BE49-F238E27FC236}">
                  <a16:creationId xmlns:a16="http://schemas.microsoft.com/office/drawing/2014/main" id="{6F29BC49-3B20-A54D-9DEC-B16A707F6EF2}"/>
                </a:ext>
              </a:extLst>
            </p:cNvPr>
            <p:cNvSpPr/>
            <p:nvPr/>
          </p:nvSpPr>
          <p:spPr>
            <a:xfrm rot="5400000">
              <a:off x="924435" y="1285206"/>
              <a:ext cx="65856" cy="42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4" name="Rectángulo 23">
              <a:extLst>
                <a:ext uri="{FF2B5EF4-FFF2-40B4-BE49-F238E27FC236}">
                  <a16:creationId xmlns:a16="http://schemas.microsoft.com/office/drawing/2014/main" id="{937EB12D-8E34-A04B-B667-D0DAEA400D73}"/>
                </a:ext>
              </a:extLst>
            </p:cNvPr>
            <p:cNvSpPr/>
            <p:nvPr/>
          </p:nvSpPr>
          <p:spPr>
            <a:xfrm rot="18858645">
              <a:off x="905545" y="1041887"/>
              <a:ext cx="65856" cy="490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pic>
        <p:nvPicPr>
          <p:cNvPr id="25" name="Imagen 24" descr="Imagen que contiene Icono&#10;&#10;Descripción generada automáticamente">
            <a:extLst>
              <a:ext uri="{FF2B5EF4-FFF2-40B4-BE49-F238E27FC236}">
                <a16:creationId xmlns:a16="http://schemas.microsoft.com/office/drawing/2014/main" id="{A14E9BB1-7723-AD4F-84EB-C4F8B3E2A430}"/>
              </a:ext>
            </a:extLst>
          </p:cNvPr>
          <p:cNvPicPr>
            <a:picLocks noChangeAspect="1"/>
          </p:cNvPicPr>
          <p:nvPr/>
        </p:nvPicPr>
        <p:blipFill>
          <a:blip r:embed="rId2"/>
          <a:stretch>
            <a:fillRect/>
          </a:stretch>
        </p:blipFill>
        <p:spPr>
          <a:xfrm>
            <a:off x="11153914" y="5429250"/>
            <a:ext cx="542647" cy="896937"/>
          </a:xfrm>
          <a:prstGeom prst="rect">
            <a:avLst/>
          </a:prstGeom>
        </p:spPr>
      </p:pic>
      <p:sp>
        <p:nvSpPr>
          <p:cNvPr id="10" name="Marcador de número de diapositiva 6">
            <a:extLst>
              <a:ext uri="{FF2B5EF4-FFF2-40B4-BE49-F238E27FC236}">
                <a16:creationId xmlns:a16="http://schemas.microsoft.com/office/drawing/2014/main" id="{C983230A-D192-6742-81C7-4245B8E4EBA7}"/>
              </a:ext>
            </a:extLst>
          </p:cNvPr>
          <p:cNvSpPr>
            <a:spLocks noGrp="1"/>
          </p:cNvSpPr>
          <p:nvPr>
            <p:ph type="sldNum" sz="quarter" idx="12"/>
          </p:nvPr>
        </p:nvSpPr>
        <p:spPr>
          <a:xfrm>
            <a:off x="483354" y="6180902"/>
            <a:ext cx="3255292" cy="336135"/>
          </a:xfrm>
          <a:prstGeom prst="rect">
            <a:avLst/>
          </a:prstGeom>
        </p:spPr>
        <p:txBody>
          <a:bodyPr wrap="square"/>
          <a:lstStyle>
            <a:lvl1pPr>
              <a:defRPr sz="1600" b="0">
                <a:solidFill>
                  <a:schemeClr val="bg1"/>
                </a:solidFill>
                <a:latin typeface="Arial" panose="020B0604020202020204" pitchFamily="34" charset="0"/>
                <a:cs typeface="Arial" panose="020B0604020202020204" pitchFamily="34" charset="0"/>
              </a:defRPr>
            </a:lvl1pPr>
          </a:lstStyle>
          <a:p>
            <a:fld id="{AE3E7D5E-43FC-DC40-A502-AD97ED5A1D44}" type="slidenum">
              <a:rPr lang="es-PE" smtClean="0"/>
              <a:t>‹#›</a:t>
            </a:fld>
            <a:endParaRPr lang="es-PE"/>
          </a:p>
        </p:txBody>
      </p:sp>
    </p:spTree>
    <p:extLst>
      <p:ext uri="{BB962C8B-B14F-4D97-AF65-F5344CB8AC3E}">
        <p14:creationId xmlns:p14="http://schemas.microsoft.com/office/powerpoint/2010/main" val="2892273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ido">
    <p:spTree>
      <p:nvGrpSpPr>
        <p:cNvPr id="1" name=""/>
        <p:cNvGrpSpPr/>
        <p:nvPr/>
      </p:nvGrpSpPr>
      <p:grpSpPr>
        <a:xfrm>
          <a:off x="0" y="0"/>
          <a:ext cx="0" cy="0"/>
          <a:chOff x="0" y="0"/>
          <a:chExt cx="0" cy="0"/>
        </a:xfrm>
      </p:grpSpPr>
      <p:sp>
        <p:nvSpPr>
          <p:cNvPr id="6" name="Marcador de texto 7">
            <a:extLst>
              <a:ext uri="{FF2B5EF4-FFF2-40B4-BE49-F238E27FC236}">
                <a16:creationId xmlns:a16="http://schemas.microsoft.com/office/drawing/2014/main" id="{47CAAA53-8FBB-41A3-92A8-1911E50848D6}"/>
              </a:ext>
            </a:extLst>
          </p:cNvPr>
          <p:cNvSpPr>
            <a:spLocks noGrp="1"/>
          </p:cNvSpPr>
          <p:nvPr>
            <p:ph type="body" sz="quarter" idx="16" hasCustomPrompt="1"/>
          </p:nvPr>
        </p:nvSpPr>
        <p:spPr>
          <a:xfrm>
            <a:off x="2368064" y="2147077"/>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7" name="Marcador de texto 7">
            <a:extLst>
              <a:ext uri="{FF2B5EF4-FFF2-40B4-BE49-F238E27FC236}">
                <a16:creationId xmlns:a16="http://schemas.microsoft.com/office/drawing/2014/main" id="{826A7C83-3069-44DD-A398-08B0D14E8235}"/>
              </a:ext>
            </a:extLst>
          </p:cNvPr>
          <p:cNvSpPr>
            <a:spLocks noGrp="1"/>
          </p:cNvSpPr>
          <p:nvPr>
            <p:ph type="body" sz="quarter" idx="17" hasCustomPrompt="1"/>
          </p:nvPr>
        </p:nvSpPr>
        <p:spPr>
          <a:xfrm>
            <a:off x="2368063" y="2805094"/>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8" name="Marcador de texto 7">
            <a:extLst>
              <a:ext uri="{FF2B5EF4-FFF2-40B4-BE49-F238E27FC236}">
                <a16:creationId xmlns:a16="http://schemas.microsoft.com/office/drawing/2014/main" id="{9D881B3C-CDB5-4433-B316-06801EAA45DC}"/>
              </a:ext>
            </a:extLst>
          </p:cNvPr>
          <p:cNvSpPr>
            <a:spLocks noGrp="1"/>
          </p:cNvSpPr>
          <p:nvPr>
            <p:ph type="body" sz="quarter" idx="18" hasCustomPrompt="1"/>
          </p:nvPr>
        </p:nvSpPr>
        <p:spPr>
          <a:xfrm>
            <a:off x="2368062" y="3459296"/>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9" name="Marcador de texto 7">
            <a:extLst>
              <a:ext uri="{FF2B5EF4-FFF2-40B4-BE49-F238E27FC236}">
                <a16:creationId xmlns:a16="http://schemas.microsoft.com/office/drawing/2014/main" id="{F7642A24-D4C4-4612-ACCF-5C60B428DBAF}"/>
              </a:ext>
            </a:extLst>
          </p:cNvPr>
          <p:cNvSpPr>
            <a:spLocks noGrp="1"/>
          </p:cNvSpPr>
          <p:nvPr>
            <p:ph type="body" sz="quarter" idx="19" hasCustomPrompt="1"/>
          </p:nvPr>
        </p:nvSpPr>
        <p:spPr>
          <a:xfrm>
            <a:off x="2368061" y="4113499"/>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10" name="Marcador de texto 7">
            <a:extLst>
              <a:ext uri="{FF2B5EF4-FFF2-40B4-BE49-F238E27FC236}">
                <a16:creationId xmlns:a16="http://schemas.microsoft.com/office/drawing/2014/main" id="{60431D2B-484E-44E2-ABD2-0B87F4D73EB7}"/>
              </a:ext>
            </a:extLst>
          </p:cNvPr>
          <p:cNvSpPr>
            <a:spLocks noGrp="1"/>
          </p:cNvSpPr>
          <p:nvPr>
            <p:ph type="body" sz="quarter" idx="20" hasCustomPrompt="1"/>
          </p:nvPr>
        </p:nvSpPr>
        <p:spPr>
          <a:xfrm>
            <a:off x="2368060" y="4764971"/>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28" name="Marcador de texto 7">
            <a:extLst>
              <a:ext uri="{FF2B5EF4-FFF2-40B4-BE49-F238E27FC236}">
                <a16:creationId xmlns:a16="http://schemas.microsoft.com/office/drawing/2014/main" id="{AD71FEAD-3BC7-CB4F-824E-5B59A48A29EA}"/>
              </a:ext>
            </a:extLst>
          </p:cNvPr>
          <p:cNvSpPr>
            <a:spLocks noGrp="1"/>
          </p:cNvSpPr>
          <p:nvPr>
            <p:ph type="body" sz="quarter" idx="21" hasCustomPrompt="1"/>
          </p:nvPr>
        </p:nvSpPr>
        <p:spPr>
          <a:xfrm>
            <a:off x="492733" y="2148831"/>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01</a:t>
            </a:r>
          </a:p>
        </p:txBody>
      </p:sp>
      <p:sp>
        <p:nvSpPr>
          <p:cNvPr id="30" name="Marcador de texto 7">
            <a:extLst>
              <a:ext uri="{FF2B5EF4-FFF2-40B4-BE49-F238E27FC236}">
                <a16:creationId xmlns:a16="http://schemas.microsoft.com/office/drawing/2014/main" id="{2F85DAD7-4A53-4F4F-96A5-DA10B549492D}"/>
              </a:ext>
            </a:extLst>
          </p:cNvPr>
          <p:cNvSpPr>
            <a:spLocks noGrp="1"/>
          </p:cNvSpPr>
          <p:nvPr>
            <p:ph type="body" sz="quarter" idx="22" hasCustomPrompt="1"/>
          </p:nvPr>
        </p:nvSpPr>
        <p:spPr>
          <a:xfrm>
            <a:off x="492733" y="2806848"/>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02</a:t>
            </a:r>
          </a:p>
        </p:txBody>
      </p:sp>
      <p:sp>
        <p:nvSpPr>
          <p:cNvPr id="31" name="Marcador de texto 7">
            <a:extLst>
              <a:ext uri="{FF2B5EF4-FFF2-40B4-BE49-F238E27FC236}">
                <a16:creationId xmlns:a16="http://schemas.microsoft.com/office/drawing/2014/main" id="{08E9CB7C-D712-0B4A-A993-2B7F7A428CB1}"/>
              </a:ext>
            </a:extLst>
          </p:cNvPr>
          <p:cNvSpPr>
            <a:spLocks noGrp="1"/>
          </p:cNvSpPr>
          <p:nvPr>
            <p:ph type="body" sz="quarter" idx="23" hasCustomPrompt="1"/>
          </p:nvPr>
        </p:nvSpPr>
        <p:spPr>
          <a:xfrm>
            <a:off x="492733" y="3461050"/>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03</a:t>
            </a:r>
          </a:p>
        </p:txBody>
      </p:sp>
      <p:sp>
        <p:nvSpPr>
          <p:cNvPr id="32" name="Marcador de texto 7">
            <a:extLst>
              <a:ext uri="{FF2B5EF4-FFF2-40B4-BE49-F238E27FC236}">
                <a16:creationId xmlns:a16="http://schemas.microsoft.com/office/drawing/2014/main" id="{1D01B89D-7F4F-1041-B804-53CA6D06BCC7}"/>
              </a:ext>
            </a:extLst>
          </p:cNvPr>
          <p:cNvSpPr>
            <a:spLocks noGrp="1"/>
          </p:cNvSpPr>
          <p:nvPr>
            <p:ph type="body" sz="quarter" idx="24" hasCustomPrompt="1"/>
          </p:nvPr>
        </p:nvSpPr>
        <p:spPr>
          <a:xfrm>
            <a:off x="492733" y="4115253"/>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04</a:t>
            </a:r>
          </a:p>
        </p:txBody>
      </p:sp>
      <p:sp>
        <p:nvSpPr>
          <p:cNvPr id="33" name="Marcador de texto 7">
            <a:extLst>
              <a:ext uri="{FF2B5EF4-FFF2-40B4-BE49-F238E27FC236}">
                <a16:creationId xmlns:a16="http://schemas.microsoft.com/office/drawing/2014/main" id="{B0393092-4B6C-E741-B850-4962FF23D546}"/>
              </a:ext>
            </a:extLst>
          </p:cNvPr>
          <p:cNvSpPr>
            <a:spLocks noGrp="1"/>
          </p:cNvSpPr>
          <p:nvPr>
            <p:ph type="body" sz="quarter" idx="25" hasCustomPrompt="1"/>
          </p:nvPr>
        </p:nvSpPr>
        <p:spPr>
          <a:xfrm>
            <a:off x="492733" y="4766725"/>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05</a:t>
            </a:r>
          </a:p>
        </p:txBody>
      </p:sp>
      <p:pic>
        <p:nvPicPr>
          <p:cNvPr id="37" name="Imagen 36" descr="Imagen que contiene Texto&#10;&#10;Descripción generada automáticamente">
            <a:extLst>
              <a:ext uri="{FF2B5EF4-FFF2-40B4-BE49-F238E27FC236}">
                <a16:creationId xmlns:a16="http://schemas.microsoft.com/office/drawing/2014/main" id="{6477CFEA-FF50-8748-9B71-F6E2128B2CBE}"/>
              </a:ext>
            </a:extLst>
          </p:cNvPr>
          <p:cNvPicPr>
            <a:picLocks noChangeAspect="1"/>
          </p:cNvPicPr>
          <p:nvPr/>
        </p:nvPicPr>
        <p:blipFill>
          <a:blip r:embed="rId2"/>
          <a:stretch>
            <a:fillRect/>
          </a:stretch>
        </p:blipFill>
        <p:spPr>
          <a:xfrm>
            <a:off x="11375400" y="5770409"/>
            <a:ext cx="435600" cy="720000"/>
          </a:xfrm>
          <a:prstGeom prst="rect">
            <a:avLst/>
          </a:prstGeom>
        </p:spPr>
      </p:pic>
      <p:sp>
        <p:nvSpPr>
          <p:cNvPr id="18" name="Marcador de texto 2">
            <a:extLst>
              <a:ext uri="{FF2B5EF4-FFF2-40B4-BE49-F238E27FC236}">
                <a16:creationId xmlns:a16="http://schemas.microsoft.com/office/drawing/2014/main" id="{E3675A1A-C649-4A4F-836C-8AEB12490DEF}"/>
              </a:ext>
            </a:extLst>
          </p:cNvPr>
          <p:cNvSpPr>
            <a:spLocks noGrp="1"/>
          </p:cNvSpPr>
          <p:nvPr>
            <p:ph type="body" sz="quarter" idx="14" hasCustomPrompt="1"/>
          </p:nvPr>
        </p:nvSpPr>
        <p:spPr>
          <a:xfrm>
            <a:off x="453969" y="1187179"/>
            <a:ext cx="11242726" cy="477331"/>
          </a:xfrm>
          <a:prstGeom prst="rect">
            <a:avLst/>
          </a:prstGeom>
        </p:spPr>
        <p:txBody>
          <a:bodyPr lIns="0" tIns="0" rIns="0" bIns="0" anchor="ctr">
            <a:normAutofit/>
          </a:bodyPr>
          <a:lstStyle>
            <a:lvl1pPr marL="0" indent="0">
              <a:lnSpc>
                <a:spcPct val="60000"/>
              </a:lnSpc>
              <a:buNone/>
              <a:defRPr sz="3000" b="1" spc="0">
                <a:solidFill>
                  <a:srgbClr val="6E00ED"/>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Contenido temático (Stag Negrita, 30 pts.)</a:t>
            </a:r>
          </a:p>
        </p:txBody>
      </p:sp>
      <p:sp>
        <p:nvSpPr>
          <p:cNvPr id="16" name="Rectángulo 15">
            <a:extLst>
              <a:ext uri="{FF2B5EF4-FFF2-40B4-BE49-F238E27FC236}">
                <a16:creationId xmlns:a16="http://schemas.microsoft.com/office/drawing/2014/main" id="{DFC6BB74-BFE3-C04C-BD9B-05E97D4CA234}"/>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1" name="Marcador de texto 7">
            <a:extLst>
              <a:ext uri="{FF2B5EF4-FFF2-40B4-BE49-F238E27FC236}">
                <a16:creationId xmlns:a16="http://schemas.microsoft.com/office/drawing/2014/main" id="{D46D1CB0-2E80-014D-B0C9-21EADCD9A1B8}"/>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3343559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magen completa">
    <p:spTree>
      <p:nvGrpSpPr>
        <p:cNvPr id="1" name=""/>
        <p:cNvGrpSpPr/>
        <p:nvPr/>
      </p:nvGrpSpPr>
      <p:grpSpPr>
        <a:xfrm>
          <a:off x="0" y="0"/>
          <a:ext cx="0" cy="0"/>
          <a:chOff x="0" y="0"/>
          <a:chExt cx="0" cy="0"/>
        </a:xfrm>
      </p:grpSpPr>
      <p:sp>
        <p:nvSpPr>
          <p:cNvPr id="8" name="Marcador de posición de imagen 3">
            <a:extLst>
              <a:ext uri="{FF2B5EF4-FFF2-40B4-BE49-F238E27FC236}">
                <a16:creationId xmlns:a16="http://schemas.microsoft.com/office/drawing/2014/main" id="{42D4E7F3-8D64-4210-ABC8-D6A9E3504B8E}"/>
              </a:ext>
            </a:extLst>
          </p:cNvPr>
          <p:cNvSpPr>
            <a:spLocks noGrp="1"/>
          </p:cNvSpPr>
          <p:nvPr>
            <p:ph type="pic" sz="quarter" idx="10" hasCustomPrompt="1"/>
          </p:nvPr>
        </p:nvSpPr>
        <p:spPr>
          <a:xfrm>
            <a:off x="0" y="0"/>
            <a:ext cx="12192000" cy="6858000"/>
          </a:xfrm>
          <a:prstGeom prst="rect">
            <a:avLst/>
          </a:prstGeom>
        </p:spPr>
        <p:txBody>
          <a:bodyPr lIns="360000" tIns="396000" rIns="72000"/>
          <a:lstStyle>
            <a:lvl1pPr marL="0" indent="0">
              <a:lnSpc>
                <a:spcPct val="70000"/>
              </a:lnSpc>
              <a:buNone/>
              <a:defRPr b="1">
                <a:solidFill>
                  <a:schemeClr val="bg1">
                    <a:lumMod val="65000"/>
                  </a:schemeClr>
                </a:solidFill>
                <a:latin typeface="Arial" panose="020B0604020202020204" pitchFamily="34" charset="0"/>
                <a:cs typeface="Arial" panose="020B0604020202020204" pitchFamily="34" charset="0"/>
              </a:defRPr>
            </a:lvl1pPr>
          </a:lstStyle>
          <a:p>
            <a:r>
              <a:rPr lang="es-PE" b="1" dirty="0">
                <a:latin typeface="Arial" panose="020B0604020202020204" pitchFamily="34" charset="0"/>
                <a:cs typeface="Arial" panose="020B0604020202020204" pitchFamily="34" charset="0"/>
              </a:rPr>
              <a:t>Coloca aquí la imagen a tamaño completo</a:t>
            </a:r>
          </a:p>
        </p:txBody>
      </p:sp>
    </p:spTree>
    <p:extLst>
      <p:ext uri="{BB962C8B-B14F-4D97-AF65-F5344CB8AC3E}">
        <p14:creationId xmlns:p14="http://schemas.microsoft.com/office/powerpoint/2010/main" val="36340522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ctividad virtual">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14B87943-1FB8-4769-955B-E9CB04115AF3}"/>
              </a:ext>
            </a:extLst>
          </p:cNvPr>
          <p:cNvSpPr txBox="1"/>
          <p:nvPr/>
        </p:nvSpPr>
        <p:spPr>
          <a:xfrm>
            <a:off x="490899" y="2245242"/>
            <a:ext cx="1431316" cy="1015663"/>
          </a:xfrm>
          <a:prstGeom prst="rect">
            <a:avLst/>
          </a:prstGeom>
          <a:noFill/>
        </p:spPr>
        <p:txBody>
          <a:bodyPr wrap="square" lIns="0" tIns="0" rIns="0" bIns="0" rtlCol="0" anchor="t" anchorCtr="0">
            <a:spAutoFit/>
          </a:bodyPr>
          <a:lstStyle/>
          <a:p>
            <a:r>
              <a:rPr lang="es-PE" sz="2200" b="1" dirty="0">
                <a:solidFill>
                  <a:srgbClr val="6E00EC"/>
                </a:solidFill>
                <a:latin typeface="Arial" panose="020B0604020202020204" pitchFamily="34" charset="0"/>
                <a:cs typeface="Arial" panose="020B0604020202020204" pitchFamily="34" charset="0"/>
              </a:rPr>
              <a:t>Tipo de</a:t>
            </a:r>
          </a:p>
          <a:p>
            <a:r>
              <a:rPr lang="es-PE" sz="2200" b="1" dirty="0">
                <a:solidFill>
                  <a:srgbClr val="6E00EC"/>
                </a:solidFill>
                <a:latin typeface="Arial" panose="020B0604020202020204" pitchFamily="34" charset="0"/>
                <a:cs typeface="Arial" panose="020B0604020202020204" pitchFamily="34" charset="0"/>
              </a:rPr>
              <a:t>actividad</a:t>
            </a:r>
          </a:p>
          <a:p>
            <a:endParaRPr lang="es-PE" sz="2200" b="1" dirty="0">
              <a:solidFill>
                <a:srgbClr val="6E00EC"/>
              </a:solidFill>
              <a:latin typeface="Arial" panose="020B0604020202020204" pitchFamily="34" charset="0"/>
              <a:cs typeface="Arial" panose="020B0604020202020204" pitchFamily="34" charset="0"/>
            </a:endParaRPr>
          </a:p>
        </p:txBody>
      </p:sp>
      <p:sp>
        <p:nvSpPr>
          <p:cNvPr id="14" name="Marcador de texto 7">
            <a:extLst>
              <a:ext uri="{FF2B5EF4-FFF2-40B4-BE49-F238E27FC236}">
                <a16:creationId xmlns:a16="http://schemas.microsoft.com/office/drawing/2014/main" id="{E3985964-552D-456B-8687-3F8C9FF5803B}"/>
              </a:ext>
            </a:extLst>
          </p:cNvPr>
          <p:cNvSpPr>
            <a:spLocks noGrp="1"/>
          </p:cNvSpPr>
          <p:nvPr>
            <p:ph type="body" sz="quarter" idx="16" hasCustomPrompt="1"/>
          </p:nvPr>
        </p:nvSpPr>
        <p:spPr>
          <a:xfrm>
            <a:off x="3597656" y="2270163"/>
            <a:ext cx="8099044" cy="1246757"/>
          </a:xfrm>
          <a:prstGeom prst="rect">
            <a:avLst/>
          </a:prstGeom>
        </p:spPr>
        <p:txBody>
          <a:bodyPr lIns="0" tIns="0" rIns="0" bIns="0"/>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800" b="0" i="0" u="none" strike="noStrike" spc="3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Foro, chat, wiki, tarea, encuesta, etc</a:t>
            </a:r>
          </a:p>
        </p:txBody>
      </p:sp>
      <p:cxnSp>
        <p:nvCxnSpPr>
          <p:cNvPr id="15" name="Conector recto 14">
            <a:extLst>
              <a:ext uri="{FF2B5EF4-FFF2-40B4-BE49-F238E27FC236}">
                <a16:creationId xmlns:a16="http://schemas.microsoft.com/office/drawing/2014/main" id="{7E2AB021-47E2-4C09-A142-FF5F86A218CF}"/>
              </a:ext>
            </a:extLst>
          </p:cNvPr>
          <p:cNvCxnSpPr/>
          <p:nvPr/>
        </p:nvCxnSpPr>
        <p:spPr>
          <a:xfrm>
            <a:off x="490899" y="2162907"/>
            <a:ext cx="11205801" cy="0"/>
          </a:xfrm>
          <a:prstGeom prst="line">
            <a:avLst/>
          </a:prstGeom>
          <a:ln>
            <a:solidFill>
              <a:srgbClr val="6E00EC"/>
            </a:solidFill>
          </a:ln>
        </p:spPr>
        <p:style>
          <a:lnRef idx="1">
            <a:schemeClr val="accent1"/>
          </a:lnRef>
          <a:fillRef idx="0">
            <a:schemeClr val="accent1"/>
          </a:fillRef>
          <a:effectRef idx="0">
            <a:schemeClr val="accent1"/>
          </a:effectRef>
          <a:fontRef idx="minor">
            <a:schemeClr val="tx1"/>
          </a:fontRef>
        </p:style>
      </p:cxnSp>
      <p:sp>
        <p:nvSpPr>
          <p:cNvPr id="17" name="Marcador de texto 7">
            <a:extLst>
              <a:ext uri="{FF2B5EF4-FFF2-40B4-BE49-F238E27FC236}">
                <a16:creationId xmlns:a16="http://schemas.microsoft.com/office/drawing/2014/main" id="{E330D9CB-693C-4F86-80C5-4C8A8F422099}"/>
              </a:ext>
            </a:extLst>
          </p:cNvPr>
          <p:cNvSpPr>
            <a:spLocks noGrp="1"/>
          </p:cNvSpPr>
          <p:nvPr>
            <p:ph type="body" sz="quarter" idx="18" hasCustomPrompt="1"/>
          </p:nvPr>
        </p:nvSpPr>
        <p:spPr>
          <a:xfrm>
            <a:off x="3597656" y="4074067"/>
            <a:ext cx="8099044" cy="1246757"/>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800" b="0" i="0" u="none" strike="noStrike" spc="3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Escribir instrucciones para el estudiante</a:t>
            </a:r>
          </a:p>
        </p:txBody>
      </p:sp>
      <p:cxnSp>
        <p:nvCxnSpPr>
          <p:cNvPr id="18" name="Conector recto 17">
            <a:extLst>
              <a:ext uri="{FF2B5EF4-FFF2-40B4-BE49-F238E27FC236}">
                <a16:creationId xmlns:a16="http://schemas.microsoft.com/office/drawing/2014/main" id="{90AE6BCA-E285-48C6-A8C0-FADD14FF689A}"/>
              </a:ext>
            </a:extLst>
          </p:cNvPr>
          <p:cNvCxnSpPr/>
          <p:nvPr/>
        </p:nvCxnSpPr>
        <p:spPr>
          <a:xfrm>
            <a:off x="490899" y="3966811"/>
            <a:ext cx="11205801" cy="0"/>
          </a:xfrm>
          <a:prstGeom prst="line">
            <a:avLst/>
          </a:prstGeom>
          <a:ln>
            <a:solidFill>
              <a:srgbClr val="6E00EC"/>
            </a:solidFill>
          </a:ln>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2C2C5C6E-D7AA-41F9-8B8A-15D47BEF2173}"/>
              </a:ext>
            </a:extLst>
          </p:cNvPr>
          <p:cNvSpPr txBox="1"/>
          <p:nvPr/>
        </p:nvSpPr>
        <p:spPr>
          <a:xfrm>
            <a:off x="492733" y="4077565"/>
            <a:ext cx="1878991" cy="338554"/>
          </a:xfrm>
          <a:prstGeom prst="rect">
            <a:avLst/>
          </a:prstGeom>
          <a:noFill/>
        </p:spPr>
        <p:txBody>
          <a:bodyPr wrap="square" lIns="0" tIns="0" rIns="0" bIns="0" rtlCol="0" anchor="t" anchorCtr="0">
            <a:spAutoFit/>
          </a:bodyPr>
          <a:lstStyle/>
          <a:p>
            <a:r>
              <a:rPr lang="es-PE" sz="2200" b="1" dirty="0">
                <a:solidFill>
                  <a:srgbClr val="6E00EC"/>
                </a:solidFill>
                <a:latin typeface="Arial" panose="020B0604020202020204" pitchFamily="34" charset="0"/>
                <a:cs typeface="Arial" panose="020B0604020202020204" pitchFamily="34" charset="0"/>
              </a:rPr>
              <a:t>Indicaciones</a:t>
            </a:r>
          </a:p>
        </p:txBody>
      </p:sp>
      <p:sp>
        <p:nvSpPr>
          <p:cNvPr id="19" name="Marcador de texto 2">
            <a:extLst>
              <a:ext uri="{FF2B5EF4-FFF2-40B4-BE49-F238E27FC236}">
                <a16:creationId xmlns:a16="http://schemas.microsoft.com/office/drawing/2014/main" id="{5957DB05-C8C1-EA45-9073-6DB6691F1331}"/>
              </a:ext>
            </a:extLst>
          </p:cNvPr>
          <p:cNvSpPr>
            <a:spLocks noGrp="1"/>
          </p:cNvSpPr>
          <p:nvPr>
            <p:ph type="body" sz="quarter" idx="14" hasCustomPrompt="1"/>
          </p:nvPr>
        </p:nvSpPr>
        <p:spPr>
          <a:xfrm>
            <a:off x="453969" y="1187179"/>
            <a:ext cx="5476717" cy="477331"/>
          </a:xfrm>
          <a:prstGeom prst="rect">
            <a:avLst/>
          </a:prstGeom>
        </p:spPr>
        <p:txBody>
          <a:bodyPr lIns="0" tIns="0" rIns="0" bIns="0" anchor="ctr">
            <a:normAutofit/>
          </a:bodyPr>
          <a:lstStyle>
            <a:lvl1pPr marL="0" indent="0">
              <a:lnSpc>
                <a:spcPct val="60000"/>
              </a:lnSpc>
              <a:buNone/>
              <a:defRPr sz="3000" b="1" spc="0">
                <a:solidFill>
                  <a:schemeClr val="tx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Actividad Virtual</a:t>
            </a:r>
          </a:p>
        </p:txBody>
      </p:sp>
      <p:pic>
        <p:nvPicPr>
          <p:cNvPr id="24" name="Imagen 23" descr="Imagen que contiene Texto&#10;&#10;Descripción generada automáticamente">
            <a:extLst>
              <a:ext uri="{FF2B5EF4-FFF2-40B4-BE49-F238E27FC236}">
                <a16:creationId xmlns:a16="http://schemas.microsoft.com/office/drawing/2014/main" id="{19753B76-7A4B-6C48-A8BA-52657E001E85}"/>
              </a:ext>
            </a:extLst>
          </p:cNvPr>
          <p:cNvPicPr>
            <a:picLocks noChangeAspect="1"/>
          </p:cNvPicPr>
          <p:nvPr/>
        </p:nvPicPr>
        <p:blipFill>
          <a:blip r:embed="rId2"/>
          <a:stretch>
            <a:fillRect/>
          </a:stretch>
        </p:blipFill>
        <p:spPr>
          <a:xfrm>
            <a:off x="11375400" y="5770409"/>
            <a:ext cx="435600" cy="720000"/>
          </a:xfrm>
          <a:prstGeom prst="rect">
            <a:avLst/>
          </a:prstGeom>
        </p:spPr>
      </p:pic>
      <p:sp>
        <p:nvSpPr>
          <p:cNvPr id="2" name="Rectángulo 1">
            <a:extLst>
              <a:ext uri="{FF2B5EF4-FFF2-40B4-BE49-F238E27FC236}">
                <a16:creationId xmlns:a16="http://schemas.microsoft.com/office/drawing/2014/main" id="{08FDE73D-1B64-3E41-9E45-07ECF9AA64FF}"/>
              </a:ext>
            </a:extLst>
          </p:cNvPr>
          <p:cNvSpPr/>
          <p:nvPr/>
        </p:nvSpPr>
        <p:spPr>
          <a:xfrm>
            <a:off x="3192327" y="2216339"/>
            <a:ext cx="375424" cy="461665"/>
          </a:xfrm>
          <a:prstGeom prst="rect">
            <a:avLst/>
          </a:prstGeom>
        </p:spPr>
        <p:txBody>
          <a:bodyPr wrap="none">
            <a:spAutoFit/>
          </a:bodyPr>
          <a:lstStyle/>
          <a:p>
            <a:r>
              <a:rPr lang="es-PE" sz="2400" b="0" i="0" dirty="0">
                <a:effectLst/>
                <a:latin typeface="Source Sans Pro" panose="020B0503030403020204" pitchFamily="34" charset="0"/>
              </a:rPr>
              <a:t>→</a:t>
            </a:r>
          </a:p>
        </p:txBody>
      </p:sp>
      <p:sp>
        <p:nvSpPr>
          <p:cNvPr id="30" name="Rectángulo 29">
            <a:extLst>
              <a:ext uri="{FF2B5EF4-FFF2-40B4-BE49-F238E27FC236}">
                <a16:creationId xmlns:a16="http://schemas.microsoft.com/office/drawing/2014/main" id="{AC575F4F-79C8-7849-9E3B-E602113B9BB3}"/>
              </a:ext>
            </a:extLst>
          </p:cNvPr>
          <p:cNvSpPr/>
          <p:nvPr/>
        </p:nvSpPr>
        <p:spPr>
          <a:xfrm>
            <a:off x="3192327" y="3949164"/>
            <a:ext cx="375424" cy="461665"/>
          </a:xfrm>
          <a:prstGeom prst="rect">
            <a:avLst/>
          </a:prstGeom>
        </p:spPr>
        <p:txBody>
          <a:bodyPr wrap="square">
            <a:spAutoFit/>
          </a:bodyPr>
          <a:lstStyle/>
          <a:p>
            <a:r>
              <a:rPr lang="es-PE" sz="2400" b="0" i="0" dirty="0">
                <a:effectLst/>
                <a:latin typeface="Source Sans Pro" panose="020B0503030403020204" pitchFamily="34" charset="0"/>
              </a:rPr>
              <a:t>→</a:t>
            </a:r>
          </a:p>
        </p:txBody>
      </p:sp>
      <p:sp>
        <p:nvSpPr>
          <p:cNvPr id="16" name="Rectángulo 15">
            <a:extLst>
              <a:ext uri="{FF2B5EF4-FFF2-40B4-BE49-F238E27FC236}">
                <a16:creationId xmlns:a16="http://schemas.microsoft.com/office/drawing/2014/main" id="{21F64922-C078-EC4B-86EF-A949EFBDFC47}"/>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2" name="Marcador de texto 7">
            <a:extLst>
              <a:ext uri="{FF2B5EF4-FFF2-40B4-BE49-F238E27FC236}">
                <a16:creationId xmlns:a16="http://schemas.microsoft.com/office/drawing/2014/main" id="{AD20EEA8-6850-7B43-9529-E4EB0773D2A9}"/>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1680860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mágenes">
    <p:bg>
      <p:bgPr>
        <a:solidFill>
          <a:schemeClr val="bg1"/>
        </a:solidFill>
        <a:effectLst/>
      </p:bgPr>
    </p:bg>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028AC3AE-71D5-6843-858D-451406361752}"/>
              </a:ext>
            </a:extLst>
          </p:cNvPr>
          <p:cNvSpPr/>
          <p:nvPr/>
        </p:nvSpPr>
        <p:spPr>
          <a:xfrm>
            <a:off x="471084" y="4909440"/>
            <a:ext cx="3604002" cy="901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 name="Google Shape;111;p3">
            <a:extLst>
              <a:ext uri="{FF2B5EF4-FFF2-40B4-BE49-F238E27FC236}">
                <a16:creationId xmlns:a16="http://schemas.microsoft.com/office/drawing/2014/main" id="{7F59C428-0788-4243-8CD8-311685CC634A}"/>
              </a:ext>
            </a:extLst>
          </p:cNvPr>
          <p:cNvSpPr txBox="1"/>
          <p:nvPr/>
        </p:nvSpPr>
        <p:spPr>
          <a:xfrm>
            <a:off x="547916" y="5143932"/>
            <a:ext cx="3450339" cy="482374"/>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lt1"/>
              </a:buClr>
              <a:buSzPts val="1550"/>
              <a:buFont typeface="Montserrat"/>
              <a:buNone/>
            </a:pPr>
            <a:r>
              <a:rPr lang="es-PE" sz="1600" b="1" u="none" strike="noStrike" cap="none" dirty="0">
                <a:solidFill>
                  <a:schemeClr val="tx1"/>
                </a:solidFill>
                <a:latin typeface="Arial" panose="020B0604020202020204" pitchFamily="34" charset="0"/>
                <a:ea typeface="Arial"/>
                <a:cs typeface="Arial" panose="020B0604020202020204" pitchFamily="34" charset="0"/>
                <a:sym typeface="Montserrat"/>
              </a:rPr>
              <a:t>Texto (Arial Negrita, 16 pts.)</a:t>
            </a:r>
            <a:endParaRPr sz="1600" b="1" u="none" strike="noStrike" cap="none" dirty="0">
              <a:solidFill>
                <a:schemeClr val="tx1"/>
              </a:solidFill>
              <a:latin typeface="Arial" panose="020B0604020202020204" pitchFamily="34" charset="0"/>
              <a:ea typeface="Arial"/>
              <a:cs typeface="Arial" panose="020B0604020202020204" pitchFamily="34" charset="0"/>
              <a:sym typeface="Arial"/>
            </a:endParaRPr>
          </a:p>
        </p:txBody>
      </p:sp>
      <p:sp>
        <p:nvSpPr>
          <p:cNvPr id="14" name="Marcador de posición de imagen 3">
            <a:extLst>
              <a:ext uri="{FF2B5EF4-FFF2-40B4-BE49-F238E27FC236}">
                <a16:creationId xmlns:a16="http://schemas.microsoft.com/office/drawing/2014/main" id="{AE038110-78E5-E642-ACE0-10CF44D33418}"/>
              </a:ext>
            </a:extLst>
          </p:cNvPr>
          <p:cNvSpPr>
            <a:spLocks noGrp="1"/>
          </p:cNvSpPr>
          <p:nvPr>
            <p:ph type="pic" sz="quarter" idx="17" hasCustomPrompt="1"/>
          </p:nvPr>
        </p:nvSpPr>
        <p:spPr>
          <a:xfrm>
            <a:off x="472053" y="1301858"/>
            <a:ext cx="3604002" cy="3607582"/>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sp>
        <p:nvSpPr>
          <p:cNvPr id="17" name="Marcador de posición de imagen 3">
            <a:extLst>
              <a:ext uri="{FF2B5EF4-FFF2-40B4-BE49-F238E27FC236}">
                <a16:creationId xmlns:a16="http://schemas.microsoft.com/office/drawing/2014/main" id="{F3DABCA7-BEA6-9844-86A6-45D17A0C32CF}"/>
              </a:ext>
            </a:extLst>
          </p:cNvPr>
          <p:cNvSpPr>
            <a:spLocks noGrp="1"/>
          </p:cNvSpPr>
          <p:nvPr>
            <p:ph type="pic" sz="quarter" idx="18" hasCustomPrompt="1"/>
          </p:nvPr>
        </p:nvSpPr>
        <p:spPr>
          <a:xfrm>
            <a:off x="4294969" y="1301858"/>
            <a:ext cx="3604002" cy="3607582"/>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sp>
        <p:nvSpPr>
          <p:cNvPr id="28" name="Marcador de posición de imagen 3">
            <a:extLst>
              <a:ext uri="{FF2B5EF4-FFF2-40B4-BE49-F238E27FC236}">
                <a16:creationId xmlns:a16="http://schemas.microsoft.com/office/drawing/2014/main" id="{E885F80A-FB71-6540-A998-98E95FC5BBAC}"/>
              </a:ext>
            </a:extLst>
          </p:cNvPr>
          <p:cNvSpPr>
            <a:spLocks noGrp="1"/>
          </p:cNvSpPr>
          <p:nvPr>
            <p:ph type="pic" sz="quarter" idx="19" hasCustomPrompt="1"/>
          </p:nvPr>
        </p:nvSpPr>
        <p:spPr>
          <a:xfrm>
            <a:off x="8117883" y="1301858"/>
            <a:ext cx="3604002" cy="3607582"/>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sp>
        <p:nvSpPr>
          <p:cNvPr id="11" name="Rectángulo 10">
            <a:extLst>
              <a:ext uri="{FF2B5EF4-FFF2-40B4-BE49-F238E27FC236}">
                <a16:creationId xmlns:a16="http://schemas.microsoft.com/office/drawing/2014/main" id="{BDD2E90F-18B7-F240-923A-564F413DC78D}"/>
              </a:ext>
            </a:extLst>
          </p:cNvPr>
          <p:cNvSpPr/>
          <p:nvPr/>
        </p:nvSpPr>
        <p:spPr>
          <a:xfrm>
            <a:off x="4293998" y="4909440"/>
            <a:ext cx="3604002" cy="901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Google Shape;111;p3">
            <a:extLst>
              <a:ext uri="{FF2B5EF4-FFF2-40B4-BE49-F238E27FC236}">
                <a16:creationId xmlns:a16="http://schemas.microsoft.com/office/drawing/2014/main" id="{62FB9F50-825D-544C-A887-7B559FC7B557}"/>
              </a:ext>
            </a:extLst>
          </p:cNvPr>
          <p:cNvSpPr txBox="1"/>
          <p:nvPr/>
        </p:nvSpPr>
        <p:spPr>
          <a:xfrm>
            <a:off x="4370830" y="5143932"/>
            <a:ext cx="3450339" cy="482374"/>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lt1"/>
              </a:buClr>
              <a:buSzPts val="1550"/>
              <a:buFont typeface="Montserrat"/>
              <a:buNone/>
            </a:pPr>
            <a:r>
              <a:rPr lang="es-PE" sz="1600" b="1" u="none" strike="noStrike" cap="none" dirty="0">
                <a:solidFill>
                  <a:schemeClr val="tx1"/>
                </a:solidFill>
                <a:latin typeface="Arial" panose="020B0604020202020204" pitchFamily="34" charset="0"/>
                <a:ea typeface="Arial"/>
                <a:cs typeface="Arial" panose="020B0604020202020204" pitchFamily="34" charset="0"/>
                <a:sym typeface="Montserrat"/>
              </a:rPr>
              <a:t>Texto (Arial Negrita, 16 pts.)</a:t>
            </a:r>
            <a:endParaRPr sz="1600" b="1" u="none" strike="noStrike" cap="none" dirty="0">
              <a:solidFill>
                <a:schemeClr val="tx1"/>
              </a:solidFill>
              <a:latin typeface="Arial" panose="020B0604020202020204" pitchFamily="34" charset="0"/>
              <a:ea typeface="Arial"/>
              <a:cs typeface="Arial" panose="020B0604020202020204" pitchFamily="34" charset="0"/>
              <a:sym typeface="Arial"/>
            </a:endParaRPr>
          </a:p>
        </p:txBody>
      </p:sp>
      <p:sp>
        <p:nvSpPr>
          <p:cNvPr id="13" name="Rectángulo 12">
            <a:extLst>
              <a:ext uri="{FF2B5EF4-FFF2-40B4-BE49-F238E27FC236}">
                <a16:creationId xmlns:a16="http://schemas.microsoft.com/office/drawing/2014/main" id="{61AE5997-E909-C347-B754-018F5C21CA69}"/>
              </a:ext>
            </a:extLst>
          </p:cNvPr>
          <p:cNvSpPr/>
          <p:nvPr/>
        </p:nvSpPr>
        <p:spPr>
          <a:xfrm>
            <a:off x="8116913" y="4909440"/>
            <a:ext cx="3604002" cy="901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Google Shape;111;p3">
            <a:extLst>
              <a:ext uri="{FF2B5EF4-FFF2-40B4-BE49-F238E27FC236}">
                <a16:creationId xmlns:a16="http://schemas.microsoft.com/office/drawing/2014/main" id="{944B1E38-EB70-574D-9D1B-95AC2DEE9604}"/>
              </a:ext>
            </a:extLst>
          </p:cNvPr>
          <p:cNvSpPr txBox="1"/>
          <p:nvPr/>
        </p:nvSpPr>
        <p:spPr>
          <a:xfrm>
            <a:off x="8193745" y="5143932"/>
            <a:ext cx="3450339" cy="482374"/>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lt1"/>
              </a:buClr>
              <a:buSzPts val="1550"/>
              <a:buFont typeface="Montserrat"/>
              <a:buNone/>
            </a:pPr>
            <a:r>
              <a:rPr lang="es-PE" sz="1600" b="1" u="none" strike="noStrike" cap="none" dirty="0">
                <a:solidFill>
                  <a:schemeClr val="tx1"/>
                </a:solidFill>
                <a:latin typeface="Arial" panose="020B0604020202020204" pitchFamily="34" charset="0"/>
                <a:ea typeface="Arial"/>
                <a:cs typeface="Arial" panose="020B0604020202020204" pitchFamily="34" charset="0"/>
                <a:sym typeface="Montserrat"/>
              </a:rPr>
              <a:t>Texto (Arial Negrita, 16 pts.)</a:t>
            </a:r>
            <a:endParaRPr sz="1600" b="1" u="none" strike="noStrike" cap="none" dirty="0">
              <a:solidFill>
                <a:schemeClr val="tx1"/>
              </a:solidFill>
              <a:latin typeface="Arial" panose="020B0604020202020204" pitchFamily="34" charset="0"/>
              <a:ea typeface="Arial"/>
              <a:cs typeface="Arial" panose="020B0604020202020204" pitchFamily="34" charset="0"/>
              <a:sym typeface="Arial"/>
            </a:endParaRPr>
          </a:p>
        </p:txBody>
      </p:sp>
    </p:spTree>
    <p:extLst>
      <p:ext uri="{BB962C8B-B14F-4D97-AF65-F5344CB8AC3E}">
        <p14:creationId xmlns:p14="http://schemas.microsoft.com/office/powerpoint/2010/main" val="22363560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co">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74071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Gracias">
    <p:bg>
      <p:bgPr>
        <a:solidFill>
          <a:srgbClr val="6E00EC"/>
        </a:solidFill>
        <a:effectLst/>
      </p:bgPr>
    </p:bg>
    <p:spTree>
      <p:nvGrpSpPr>
        <p:cNvPr id="1" name=""/>
        <p:cNvGrpSpPr/>
        <p:nvPr/>
      </p:nvGrpSpPr>
      <p:grpSpPr>
        <a:xfrm>
          <a:off x="0" y="0"/>
          <a:ext cx="0" cy="0"/>
          <a:chOff x="0" y="0"/>
          <a:chExt cx="0" cy="0"/>
        </a:xfrm>
      </p:grpSpPr>
      <p:sp>
        <p:nvSpPr>
          <p:cNvPr id="8" name="Marcador de texto 2">
            <a:extLst>
              <a:ext uri="{FF2B5EF4-FFF2-40B4-BE49-F238E27FC236}">
                <a16:creationId xmlns:a16="http://schemas.microsoft.com/office/drawing/2014/main" id="{20B47F18-8282-4072-8896-CBBB4050D5CB}"/>
              </a:ext>
            </a:extLst>
          </p:cNvPr>
          <p:cNvSpPr>
            <a:spLocks noGrp="1"/>
          </p:cNvSpPr>
          <p:nvPr>
            <p:ph type="body" sz="quarter" idx="14" hasCustomPrompt="1"/>
          </p:nvPr>
        </p:nvSpPr>
        <p:spPr>
          <a:xfrm>
            <a:off x="422650" y="3049292"/>
            <a:ext cx="3312441" cy="759417"/>
          </a:xfrm>
          <a:prstGeom prst="rect">
            <a:avLst/>
          </a:prstGeom>
        </p:spPr>
        <p:txBody>
          <a:bodyPr lIns="0" tIns="0" rIns="0" bIns="0">
            <a:normAutofit/>
          </a:bodyPr>
          <a:lstStyle>
            <a:lvl1pPr marL="0" indent="0">
              <a:lnSpc>
                <a:spcPct val="80000"/>
              </a:lnSpc>
              <a:buNone/>
              <a:defRPr sz="6000" b="1" spc="0">
                <a:solidFill>
                  <a:schemeClr val="bg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Gracias</a:t>
            </a:r>
          </a:p>
        </p:txBody>
      </p:sp>
      <p:pic>
        <p:nvPicPr>
          <p:cNvPr id="5" name="Imagen 4" descr="Imagen que contiene Icono&#10;&#10;Descripción generada automáticamente">
            <a:extLst>
              <a:ext uri="{FF2B5EF4-FFF2-40B4-BE49-F238E27FC236}">
                <a16:creationId xmlns:a16="http://schemas.microsoft.com/office/drawing/2014/main" id="{3D533DAA-FD34-C44D-AFFD-EB30130B1080}"/>
              </a:ext>
            </a:extLst>
          </p:cNvPr>
          <p:cNvPicPr>
            <a:picLocks noChangeAspect="1"/>
          </p:cNvPicPr>
          <p:nvPr/>
        </p:nvPicPr>
        <p:blipFill>
          <a:blip r:embed="rId2"/>
          <a:stretch>
            <a:fillRect/>
          </a:stretch>
        </p:blipFill>
        <p:spPr>
          <a:xfrm>
            <a:off x="11136699" y="2980532"/>
            <a:ext cx="542647" cy="896937"/>
          </a:xfrm>
          <a:prstGeom prst="rect">
            <a:avLst/>
          </a:prstGeom>
        </p:spPr>
      </p:pic>
    </p:spTree>
    <p:extLst>
      <p:ext uri="{BB962C8B-B14F-4D97-AF65-F5344CB8AC3E}">
        <p14:creationId xmlns:p14="http://schemas.microsoft.com/office/powerpoint/2010/main" val="23842882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inal">
    <p:bg>
      <p:bgPr>
        <a:solidFill>
          <a:srgbClr val="6E00EC"/>
        </a:solidFill>
        <a:effectLst/>
      </p:bgPr>
    </p:bg>
    <p:spTree>
      <p:nvGrpSpPr>
        <p:cNvPr id="1" name=""/>
        <p:cNvGrpSpPr/>
        <p:nvPr/>
      </p:nvGrpSpPr>
      <p:grpSpPr>
        <a:xfrm>
          <a:off x="0" y="0"/>
          <a:ext cx="0" cy="0"/>
          <a:chOff x="0" y="0"/>
          <a:chExt cx="0" cy="0"/>
        </a:xfrm>
      </p:grpSpPr>
      <p:pic>
        <p:nvPicPr>
          <p:cNvPr id="3" name="Imagen 2" descr="Imagen que contiene Icono&#10;&#10;Descripción generada automáticamente">
            <a:extLst>
              <a:ext uri="{FF2B5EF4-FFF2-40B4-BE49-F238E27FC236}">
                <a16:creationId xmlns:a16="http://schemas.microsoft.com/office/drawing/2014/main" id="{E471EF36-3420-4544-9A0B-DAD992C3DD85}"/>
              </a:ext>
            </a:extLst>
          </p:cNvPr>
          <p:cNvPicPr>
            <a:picLocks noChangeAspect="1"/>
          </p:cNvPicPr>
          <p:nvPr/>
        </p:nvPicPr>
        <p:blipFill>
          <a:blip r:embed="rId2"/>
          <a:stretch>
            <a:fillRect/>
          </a:stretch>
        </p:blipFill>
        <p:spPr>
          <a:xfrm>
            <a:off x="5824676" y="2980531"/>
            <a:ext cx="542647" cy="896937"/>
          </a:xfrm>
          <a:prstGeom prst="rect">
            <a:avLst/>
          </a:prstGeom>
        </p:spPr>
      </p:pic>
    </p:spTree>
    <p:extLst>
      <p:ext uri="{BB962C8B-B14F-4D97-AF65-F5344CB8AC3E}">
        <p14:creationId xmlns:p14="http://schemas.microsoft.com/office/powerpoint/2010/main" val="33581407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inal 2">
    <p:bg>
      <p:bgPr>
        <a:solidFill>
          <a:srgbClr val="FFC922"/>
        </a:solidFill>
        <a:effectLst/>
      </p:bgPr>
    </p:bg>
    <p:spTree>
      <p:nvGrpSpPr>
        <p:cNvPr id="1" name=""/>
        <p:cNvGrpSpPr/>
        <p:nvPr/>
      </p:nvGrpSpPr>
      <p:grpSpPr>
        <a:xfrm>
          <a:off x="0" y="0"/>
          <a:ext cx="0" cy="0"/>
          <a:chOff x="0" y="0"/>
          <a:chExt cx="0" cy="0"/>
        </a:xfrm>
      </p:grpSpPr>
      <p:pic>
        <p:nvPicPr>
          <p:cNvPr id="4" name="Imagen 3" descr="Imagen que contiene Texto&#10;&#10;Descripción generada automáticamente">
            <a:extLst>
              <a:ext uri="{FF2B5EF4-FFF2-40B4-BE49-F238E27FC236}">
                <a16:creationId xmlns:a16="http://schemas.microsoft.com/office/drawing/2014/main" id="{39261317-FEBF-D64C-A841-19D161C8EAA0}"/>
              </a:ext>
            </a:extLst>
          </p:cNvPr>
          <p:cNvPicPr>
            <a:picLocks noChangeAspect="1"/>
          </p:cNvPicPr>
          <p:nvPr/>
        </p:nvPicPr>
        <p:blipFill>
          <a:blip r:embed="rId2"/>
          <a:stretch>
            <a:fillRect/>
          </a:stretch>
        </p:blipFill>
        <p:spPr>
          <a:xfrm>
            <a:off x="5825001" y="2980531"/>
            <a:ext cx="542322" cy="896400"/>
          </a:xfrm>
          <a:prstGeom prst="rect">
            <a:avLst/>
          </a:prstGeom>
        </p:spPr>
      </p:pic>
    </p:spTree>
    <p:extLst>
      <p:ext uri="{BB962C8B-B14F-4D97-AF65-F5344CB8AC3E}">
        <p14:creationId xmlns:p14="http://schemas.microsoft.com/office/powerpoint/2010/main" val="16777990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En blanco">
    <p:bg>
      <p:bgPr>
        <a:solidFill>
          <a:schemeClr val="bg1"/>
        </a:solidFill>
        <a:effectLst/>
      </p:bgPr>
    </p:bg>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CFB0538-05B5-4DE6-9B45-89FDCA8A00A6}" type="datetimeFigureOut">
              <a:rPr lang="es-PE" smtClean="0"/>
              <a:t>12/07/2021</a:t>
            </a:fld>
            <a:endParaRPr lang="es-PE"/>
          </a:p>
        </p:txBody>
      </p:sp>
      <p:sp>
        <p:nvSpPr>
          <p:cNvPr id="3" name="Marcador de pie de página 2"/>
          <p:cNvSpPr>
            <a:spLocks noGrp="1"/>
          </p:cNvSpPr>
          <p:nvPr>
            <p:ph type="ftr" sz="quarter" idx="11"/>
          </p:nvPr>
        </p:nvSpPr>
        <p:spPr/>
        <p:txBody>
          <a:bodyPr/>
          <a:lstStyle/>
          <a:p>
            <a:endParaRPr lang="es-PE"/>
          </a:p>
        </p:txBody>
      </p:sp>
      <p:sp>
        <p:nvSpPr>
          <p:cNvPr id="4" name="Marcador de número de diapositiva 3"/>
          <p:cNvSpPr>
            <a:spLocks noGrp="1"/>
          </p:cNvSpPr>
          <p:nvPr>
            <p:ph type="sldNum" sz="quarter" idx="12"/>
          </p:nvPr>
        </p:nvSpPr>
        <p:spPr/>
        <p:txBody>
          <a:bodyPr/>
          <a:lstStyle/>
          <a:p>
            <a:fld id="{C50FB786-48BF-4F93-AEF9-89E1BCF1BEEA}" type="slidenum">
              <a:rPr lang="es-PE" smtClean="0"/>
              <a:t>‹#›</a:t>
            </a:fld>
            <a:endParaRPr lang="es-PE"/>
          </a:p>
        </p:txBody>
      </p:sp>
    </p:spTree>
    <p:extLst>
      <p:ext uri="{BB962C8B-B14F-4D97-AF65-F5344CB8AC3E}">
        <p14:creationId xmlns:p14="http://schemas.microsoft.com/office/powerpoint/2010/main" val="3987296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ortada con imagen 1">
    <p:bg>
      <p:bgPr>
        <a:solidFill>
          <a:srgbClr val="FFC922"/>
        </a:solidFill>
        <a:effectLst/>
      </p:bgPr>
    </p:bg>
    <p:spTree>
      <p:nvGrpSpPr>
        <p:cNvPr id="1" name=""/>
        <p:cNvGrpSpPr/>
        <p:nvPr/>
      </p:nvGrpSpPr>
      <p:grpSpPr>
        <a:xfrm>
          <a:off x="0" y="0"/>
          <a:ext cx="0" cy="0"/>
          <a:chOff x="0" y="0"/>
          <a:chExt cx="0" cy="0"/>
        </a:xfrm>
      </p:grpSpPr>
      <p:sp>
        <p:nvSpPr>
          <p:cNvPr id="14" name="Marcador de texto 2">
            <a:extLst>
              <a:ext uri="{FF2B5EF4-FFF2-40B4-BE49-F238E27FC236}">
                <a16:creationId xmlns:a16="http://schemas.microsoft.com/office/drawing/2014/main" id="{037979B9-B653-2C4F-AA12-63A20D653790}"/>
              </a:ext>
            </a:extLst>
          </p:cNvPr>
          <p:cNvSpPr>
            <a:spLocks noGrp="1"/>
          </p:cNvSpPr>
          <p:nvPr>
            <p:ph type="body" sz="quarter" idx="14" hasCustomPrompt="1"/>
          </p:nvPr>
        </p:nvSpPr>
        <p:spPr>
          <a:xfrm>
            <a:off x="381000" y="2592367"/>
            <a:ext cx="4965915" cy="1890241"/>
          </a:xfrm>
          <a:prstGeom prst="rect">
            <a:avLst/>
          </a:prstGeom>
        </p:spPr>
        <p:txBody>
          <a:bodyPr lIns="0" tIns="0" rIns="0" bIns="0">
            <a:noAutofit/>
          </a:bodyPr>
          <a:lstStyle>
            <a:lvl1pPr marL="0" indent="0">
              <a:lnSpc>
                <a:spcPct val="100000"/>
              </a:lnSpc>
              <a:buNone/>
              <a:defRPr sz="5000" b="1" spc="0">
                <a:solidFill>
                  <a:schemeClr val="tx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a:t>
            </a:r>
            <a:br>
              <a:rPr lang="es-PE" dirty="0"/>
            </a:br>
            <a:r>
              <a:rPr lang="es-PE" dirty="0"/>
              <a:t>(Stag Negrita, 50 pts.)</a:t>
            </a:r>
          </a:p>
        </p:txBody>
      </p:sp>
      <p:sp>
        <p:nvSpPr>
          <p:cNvPr id="9" name="Marcador de posición de imagen 3">
            <a:extLst>
              <a:ext uri="{FF2B5EF4-FFF2-40B4-BE49-F238E27FC236}">
                <a16:creationId xmlns:a16="http://schemas.microsoft.com/office/drawing/2014/main" id="{B7FB6A24-814E-4342-92A0-AFED68F0D5FA}"/>
              </a:ext>
            </a:extLst>
          </p:cNvPr>
          <p:cNvSpPr>
            <a:spLocks noGrp="1"/>
          </p:cNvSpPr>
          <p:nvPr>
            <p:ph type="pic" sz="quarter" idx="17" hasCustomPrompt="1"/>
          </p:nvPr>
        </p:nvSpPr>
        <p:spPr>
          <a:xfrm>
            <a:off x="6096001" y="0"/>
            <a:ext cx="6096000" cy="6858000"/>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pic>
        <p:nvPicPr>
          <p:cNvPr id="10" name="Imagen 9" descr="Imagen que contiene Texto&#10;&#10;Descripción generada automáticamente">
            <a:extLst>
              <a:ext uri="{FF2B5EF4-FFF2-40B4-BE49-F238E27FC236}">
                <a16:creationId xmlns:a16="http://schemas.microsoft.com/office/drawing/2014/main" id="{E07A80E2-62D8-D647-9196-BBEA6A293572}"/>
              </a:ext>
            </a:extLst>
          </p:cNvPr>
          <p:cNvPicPr>
            <a:picLocks noChangeAspect="1"/>
          </p:cNvPicPr>
          <p:nvPr/>
        </p:nvPicPr>
        <p:blipFill>
          <a:blip r:embed="rId2"/>
          <a:stretch>
            <a:fillRect/>
          </a:stretch>
        </p:blipFill>
        <p:spPr>
          <a:xfrm>
            <a:off x="481008" y="392504"/>
            <a:ext cx="542647" cy="896938"/>
          </a:xfrm>
          <a:prstGeom prst="rect">
            <a:avLst/>
          </a:prstGeom>
        </p:spPr>
      </p:pic>
      <p:sp>
        <p:nvSpPr>
          <p:cNvPr id="7" name="Marcador de número de diapositiva 6">
            <a:extLst>
              <a:ext uri="{FF2B5EF4-FFF2-40B4-BE49-F238E27FC236}">
                <a16:creationId xmlns:a16="http://schemas.microsoft.com/office/drawing/2014/main" id="{4D36BEFA-9913-2647-9CB4-ADF4C64196FD}"/>
              </a:ext>
            </a:extLst>
          </p:cNvPr>
          <p:cNvSpPr>
            <a:spLocks noGrp="1"/>
          </p:cNvSpPr>
          <p:nvPr>
            <p:ph type="sldNum" sz="quarter" idx="12"/>
          </p:nvPr>
        </p:nvSpPr>
        <p:spPr>
          <a:xfrm>
            <a:off x="483354" y="6180902"/>
            <a:ext cx="3255292" cy="336135"/>
          </a:xfrm>
          <a:prstGeom prst="rect">
            <a:avLst/>
          </a:prstGeom>
        </p:spPr>
        <p:txBody>
          <a:bodyPr wrap="square"/>
          <a:lstStyle>
            <a:lvl1pPr>
              <a:defRPr sz="1600" b="0">
                <a:solidFill>
                  <a:schemeClr val="tx1"/>
                </a:solidFill>
                <a:latin typeface="Arial" panose="020B0604020202020204" pitchFamily="34" charset="0"/>
                <a:cs typeface="Arial" panose="020B0604020202020204" pitchFamily="34" charset="0"/>
              </a:defRPr>
            </a:lvl1pPr>
          </a:lstStyle>
          <a:p>
            <a:fld id="{AE3E7D5E-43FC-DC40-A502-AD97ED5A1D44}" type="slidenum">
              <a:rPr lang="es-PE" smtClean="0"/>
              <a:t>‹#›</a:t>
            </a:fld>
            <a:endParaRPr lang="es-PE"/>
          </a:p>
        </p:txBody>
      </p:sp>
    </p:spTree>
    <p:extLst>
      <p:ext uri="{BB962C8B-B14F-4D97-AF65-F5344CB8AC3E}">
        <p14:creationId xmlns:p14="http://schemas.microsoft.com/office/powerpoint/2010/main" val="2041682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Portada con imagen 2">
    <p:bg>
      <p:bgPr>
        <a:solidFill>
          <a:srgbClr val="6E00EC"/>
        </a:solidFill>
        <a:effectLst/>
      </p:bgPr>
    </p:bg>
    <p:spTree>
      <p:nvGrpSpPr>
        <p:cNvPr id="1" name=""/>
        <p:cNvGrpSpPr/>
        <p:nvPr/>
      </p:nvGrpSpPr>
      <p:grpSpPr>
        <a:xfrm>
          <a:off x="0" y="0"/>
          <a:ext cx="0" cy="0"/>
          <a:chOff x="0" y="0"/>
          <a:chExt cx="0" cy="0"/>
        </a:xfrm>
      </p:grpSpPr>
      <p:sp>
        <p:nvSpPr>
          <p:cNvPr id="14" name="Marcador de texto 2">
            <a:extLst>
              <a:ext uri="{FF2B5EF4-FFF2-40B4-BE49-F238E27FC236}">
                <a16:creationId xmlns:a16="http://schemas.microsoft.com/office/drawing/2014/main" id="{037979B9-B653-2C4F-AA12-63A20D653790}"/>
              </a:ext>
            </a:extLst>
          </p:cNvPr>
          <p:cNvSpPr>
            <a:spLocks noGrp="1"/>
          </p:cNvSpPr>
          <p:nvPr>
            <p:ph type="body" sz="quarter" idx="14" hasCustomPrompt="1"/>
          </p:nvPr>
        </p:nvSpPr>
        <p:spPr>
          <a:xfrm>
            <a:off x="381000" y="2592367"/>
            <a:ext cx="4609454" cy="1890241"/>
          </a:xfrm>
          <a:prstGeom prst="rect">
            <a:avLst/>
          </a:prstGeom>
        </p:spPr>
        <p:txBody>
          <a:bodyPr lIns="0" tIns="0" rIns="0" bIns="0">
            <a:noAutofit/>
          </a:bodyPr>
          <a:lstStyle>
            <a:lvl1pPr marL="0" indent="0">
              <a:lnSpc>
                <a:spcPct val="100000"/>
              </a:lnSpc>
              <a:buNone/>
              <a:defRPr sz="5000" b="1" spc="0">
                <a:solidFill>
                  <a:schemeClr val="bg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a:t>
            </a:r>
            <a:br>
              <a:rPr lang="es-PE" dirty="0"/>
            </a:br>
            <a:r>
              <a:rPr lang="es-PE" dirty="0"/>
              <a:t>(Stag Negrita, 50 pts.)</a:t>
            </a:r>
          </a:p>
        </p:txBody>
      </p:sp>
      <p:sp>
        <p:nvSpPr>
          <p:cNvPr id="9" name="Marcador de posición de imagen 3">
            <a:extLst>
              <a:ext uri="{FF2B5EF4-FFF2-40B4-BE49-F238E27FC236}">
                <a16:creationId xmlns:a16="http://schemas.microsoft.com/office/drawing/2014/main" id="{B7FB6A24-814E-4342-92A0-AFED68F0D5FA}"/>
              </a:ext>
            </a:extLst>
          </p:cNvPr>
          <p:cNvSpPr>
            <a:spLocks noGrp="1"/>
          </p:cNvSpPr>
          <p:nvPr>
            <p:ph type="pic" sz="quarter" idx="17" hasCustomPrompt="1"/>
          </p:nvPr>
        </p:nvSpPr>
        <p:spPr>
          <a:xfrm>
            <a:off x="6096001" y="0"/>
            <a:ext cx="6096000" cy="6858000"/>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pic>
        <p:nvPicPr>
          <p:cNvPr id="8" name="Imagen 7" descr="Imagen que contiene Icono&#10;&#10;Descripción generada automáticamente">
            <a:extLst>
              <a:ext uri="{FF2B5EF4-FFF2-40B4-BE49-F238E27FC236}">
                <a16:creationId xmlns:a16="http://schemas.microsoft.com/office/drawing/2014/main" id="{5C886C17-8946-4A4F-8D23-2FFDF620AD53}"/>
              </a:ext>
            </a:extLst>
          </p:cNvPr>
          <p:cNvPicPr>
            <a:picLocks noChangeAspect="1"/>
          </p:cNvPicPr>
          <p:nvPr/>
        </p:nvPicPr>
        <p:blipFill>
          <a:blip r:embed="rId2"/>
          <a:stretch>
            <a:fillRect/>
          </a:stretch>
        </p:blipFill>
        <p:spPr>
          <a:xfrm>
            <a:off x="483354" y="392504"/>
            <a:ext cx="542647" cy="896937"/>
          </a:xfrm>
          <a:prstGeom prst="rect">
            <a:avLst/>
          </a:prstGeom>
        </p:spPr>
      </p:pic>
      <p:sp>
        <p:nvSpPr>
          <p:cNvPr id="11" name="Marcador de número de diapositiva 6">
            <a:extLst>
              <a:ext uri="{FF2B5EF4-FFF2-40B4-BE49-F238E27FC236}">
                <a16:creationId xmlns:a16="http://schemas.microsoft.com/office/drawing/2014/main" id="{44FA2C51-5732-CA45-9D4F-9E392DA420B9}"/>
              </a:ext>
            </a:extLst>
          </p:cNvPr>
          <p:cNvSpPr>
            <a:spLocks noGrp="1"/>
          </p:cNvSpPr>
          <p:nvPr>
            <p:ph type="sldNum" sz="quarter" idx="12"/>
          </p:nvPr>
        </p:nvSpPr>
        <p:spPr>
          <a:xfrm>
            <a:off x="483354" y="6180902"/>
            <a:ext cx="3255292" cy="336135"/>
          </a:xfrm>
          <a:prstGeom prst="rect">
            <a:avLst/>
          </a:prstGeom>
        </p:spPr>
        <p:txBody>
          <a:bodyPr wrap="square"/>
          <a:lstStyle>
            <a:lvl1pPr>
              <a:defRPr sz="1600" b="0">
                <a:solidFill>
                  <a:schemeClr val="bg1"/>
                </a:solidFill>
                <a:latin typeface="Arial" panose="020B0604020202020204" pitchFamily="34" charset="0"/>
                <a:cs typeface="Arial" panose="020B0604020202020204" pitchFamily="34" charset="0"/>
              </a:defRPr>
            </a:lvl1pPr>
          </a:lstStyle>
          <a:p>
            <a:fld id="{AE3E7D5E-43FC-DC40-A502-AD97ED5A1D44}" type="slidenum">
              <a:rPr lang="es-PE" smtClean="0"/>
              <a:t>‹#›</a:t>
            </a:fld>
            <a:endParaRPr lang="es-PE"/>
          </a:p>
        </p:txBody>
      </p:sp>
    </p:spTree>
    <p:extLst>
      <p:ext uri="{BB962C8B-B14F-4D97-AF65-F5344CB8AC3E}">
        <p14:creationId xmlns:p14="http://schemas.microsoft.com/office/powerpoint/2010/main" val="1185435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ub título">
    <p:spTree>
      <p:nvGrpSpPr>
        <p:cNvPr id="1" name=""/>
        <p:cNvGrpSpPr/>
        <p:nvPr/>
      </p:nvGrpSpPr>
      <p:grpSpPr>
        <a:xfrm>
          <a:off x="0" y="0"/>
          <a:ext cx="0" cy="0"/>
          <a:chOff x="0" y="0"/>
          <a:chExt cx="0" cy="0"/>
        </a:xfrm>
      </p:grpSpPr>
      <p:sp>
        <p:nvSpPr>
          <p:cNvPr id="5" name="Marcador de texto 7">
            <a:extLst>
              <a:ext uri="{FF2B5EF4-FFF2-40B4-BE49-F238E27FC236}">
                <a16:creationId xmlns:a16="http://schemas.microsoft.com/office/drawing/2014/main" id="{654C99F6-C45D-F64A-B6C5-2D26CA5716CF}"/>
              </a:ext>
            </a:extLst>
          </p:cNvPr>
          <p:cNvSpPr>
            <a:spLocks noGrp="1"/>
          </p:cNvSpPr>
          <p:nvPr>
            <p:ph type="body" sz="quarter" idx="16" hasCustomPrompt="1"/>
          </p:nvPr>
        </p:nvSpPr>
        <p:spPr>
          <a:xfrm>
            <a:off x="2910984" y="4028612"/>
            <a:ext cx="5969545" cy="1741797"/>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600" b="0" i="0" u="none" strike="noStrike" spc="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Párrafo</a:t>
            </a:r>
            <a:br>
              <a:rPr lang="es-PE" dirty="0"/>
            </a:br>
            <a:r>
              <a:rPr lang="es-PE" dirty="0"/>
              <a:t>(Arial, 16 pts.)</a:t>
            </a:r>
          </a:p>
        </p:txBody>
      </p:sp>
      <p:sp>
        <p:nvSpPr>
          <p:cNvPr id="10" name="Rectángulo 9">
            <a:extLst>
              <a:ext uri="{FF2B5EF4-FFF2-40B4-BE49-F238E27FC236}">
                <a16:creationId xmlns:a16="http://schemas.microsoft.com/office/drawing/2014/main" id="{448C0A98-FAC9-DB41-8021-FA252AD08BB1}"/>
              </a:ext>
            </a:extLst>
          </p:cNvPr>
          <p:cNvSpPr/>
          <p:nvPr/>
        </p:nvSpPr>
        <p:spPr>
          <a:xfrm>
            <a:off x="0" y="0"/>
            <a:ext cx="2471738" cy="6858000"/>
          </a:xfrm>
          <a:prstGeom prst="rect">
            <a:avLst/>
          </a:prstGeom>
          <a:solidFill>
            <a:srgbClr val="FFC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2" name="Imagen 11" descr="Imagen que contiene Texto&#10;&#10;Descripción generada automáticamente">
            <a:extLst>
              <a:ext uri="{FF2B5EF4-FFF2-40B4-BE49-F238E27FC236}">
                <a16:creationId xmlns:a16="http://schemas.microsoft.com/office/drawing/2014/main" id="{CC273A9C-0558-CC45-A842-6869080FF8F7}"/>
              </a:ext>
            </a:extLst>
          </p:cNvPr>
          <p:cNvPicPr>
            <a:picLocks noChangeAspect="1"/>
          </p:cNvPicPr>
          <p:nvPr/>
        </p:nvPicPr>
        <p:blipFill>
          <a:blip r:embed="rId2"/>
          <a:stretch>
            <a:fillRect/>
          </a:stretch>
        </p:blipFill>
        <p:spPr>
          <a:xfrm>
            <a:off x="11375400" y="5770409"/>
            <a:ext cx="435600" cy="720000"/>
          </a:xfrm>
          <a:prstGeom prst="rect">
            <a:avLst/>
          </a:prstGeom>
        </p:spPr>
      </p:pic>
      <p:sp>
        <p:nvSpPr>
          <p:cNvPr id="13" name="Marcador de texto 2">
            <a:extLst>
              <a:ext uri="{FF2B5EF4-FFF2-40B4-BE49-F238E27FC236}">
                <a16:creationId xmlns:a16="http://schemas.microsoft.com/office/drawing/2014/main" id="{680A2DCC-998B-C345-9BB3-99D8A48E9AC9}"/>
              </a:ext>
            </a:extLst>
          </p:cNvPr>
          <p:cNvSpPr>
            <a:spLocks noGrp="1"/>
          </p:cNvSpPr>
          <p:nvPr>
            <p:ph type="body" sz="quarter" idx="14" hasCustomPrompt="1"/>
          </p:nvPr>
        </p:nvSpPr>
        <p:spPr>
          <a:xfrm>
            <a:off x="2910984" y="1801953"/>
            <a:ext cx="6124528" cy="1890241"/>
          </a:xfrm>
          <a:prstGeom prst="rect">
            <a:avLst/>
          </a:prstGeom>
        </p:spPr>
        <p:txBody>
          <a:bodyPr lIns="0" tIns="0" rIns="0" bIns="0">
            <a:noAutofit/>
          </a:bodyPr>
          <a:lstStyle>
            <a:lvl1pPr marL="0" indent="0">
              <a:lnSpc>
                <a:spcPct val="100000"/>
              </a:lnSpc>
              <a:buNone/>
              <a:defRPr sz="4000" b="1" spc="0">
                <a:solidFill>
                  <a:schemeClr val="tx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Sub título</a:t>
            </a:r>
          </a:p>
          <a:p>
            <a:pPr lvl="0"/>
            <a:r>
              <a:rPr lang="es-PE" dirty="0"/>
              <a:t>(Stag Negrita, 40 pts.)</a:t>
            </a:r>
          </a:p>
        </p:txBody>
      </p:sp>
      <p:grpSp>
        <p:nvGrpSpPr>
          <p:cNvPr id="15" name="Grupo 14">
            <a:extLst>
              <a:ext uri="{FF2B5EF4-FFF2-40B4-BE49-F238E27FC236}">
                <a16:creationId xmlns:a16="http://schemas.microsoft.com/office/drawing/2014/main" id="{F7E96F9B-349B-0A4F-A5E1-E2C273559A5C}"/>
              </a:ext>
            </a:extLst>
          </p:cNvPr>
          <p:cNvGrpSpPr/>
          <p:nvPr/>
        </p:nvGrpSpPr>
        <p:grpSpPr>
          <a:xfrm>
            <a:off x="2765546" y="1027028"/>
            <a:ext cx="490972" cy="438507"/>
            <a:chOff x="692987" y="1092326"/>
            <a:chExt cx="490972" cy="438507"/>
          </a:xfrm>
        </p:grpSpPr>
        <p:sp>
          <p:nvSpPr>
            <p:cNvPr id="16" name="Rectángulo 15">
              <a:extLst>
                <a:ext uri="{FF2B5EF4-FFF2-40B4-BE49-F238E27FC236}">
                  <a16:creationId xmlns:a16="http://schemas.microsoft.com/office/drawing/2014/main" id="{55870C02-C49B-1349-A2C4-27F0A399840F}"/>
                </a:ext>
              </a:extLst>
            </p:cNvPr>
            <p:cNvSpPr/>
            <p:nvPr/>
          </p:nvSpPr>
          <p:spPr>
            <a:xfrm>
              <a:off x="1104206" y="1092326"/>
              <a:ext cx="65856" cy="425397"/>
            </a:xfrm>
            <a:prstGeom prst="rect">
              <a:avLst/>
            </a:prstGeom>
            <a:solidFill>
              <a:srgbClr val="FFC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7" name="Rectángulo 16">
              <a:extLst>
                <a:ext uri="{FF2B5EF4-FFF2-40B4-BE49-F238E27FC236}">
                  <a16:creationId xmlns:a16="http://schemas.microsoft.com/office/drawing/2014/main" id="{D224C3B9-DA4E-4947-88E4-438FFBC3CF70}"/>
                </a:ext>
              </a:extLst>
            </p:cNvPr>
            <p:cNvSpPr/>
            <p:nvPr/>
          </p:nvSpPr>
          <p:spPr>
            <a:xfrm rot="5400000">
              <a:off x="924435" y="1285206"/>
              <a:ext cx="65856" cy="425397"/>
            </a:xfrm>
            <a:prstGeom prst="rect">
              <a:avLst/>
            </a:prstGeom>
            <a:solidFill>
              <a:srgbClr val="FFC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8" name="Rectángulo 17">
              <a:extLst>
                <a:ext uri="{FF2B5EF4-FFF2-40B4-BE49-F238E27FC236}">
                  <a16:creationId xmlns:a16="http://schemas.microsoft.com/office/drawing/2014/main" id="{B638D32B-1C9F-F741-BB45-87253423481F}"/>
                </a:ext>
              </a:extLst>
            </p:cNvPr>
            <p:cNvSpPr/>
            <p:nvPr/>
          </p:nvSpPr>
          <p:spPr>
            <a:xfrm rot="18858645">
              <a:off x="905545" y="1041887"/>
              <a:ext cx="65856" cy="490972"/>
            </a:xfrm>
            <a:prstGeom prst="rect">
              <a:avLst/>
            </a:prstGeom>
            <a:solidFill>
              <a:srgbClr val="FFC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spTree>
    <p:extLst>
      <p:ext uri="{BB962C8B-B14F-4D97-AF65-F5344CB8AC3E}">
        <p14:creationId xmlns:p14="http://schemas.microsoft.com/office/powerpoint/2010/main" val="2014863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Sub título">
    <p:spTree>
      <p:nvGrpSpPr>
        <p:cNvPr id="1" name=""/>
        <p:cNvGrpSpPr/>
        <p:nvPr/>
      </p:nvGrpSpPr>
      <p:grpSpPr>
        <a:xfrm>
          <a:off x="0" y="0"/>
          <a:ext cx="0" cy="0"/>
          <a:chOff x="0" y="0"/>
          <a:chExt cx="0" cy="0"/>
        </a:xfrm>
      </p:grpSpPr>
      <p:sp>
        <p:nvSpPr>
          <p:cNvPr id="5" name="Marcador de texto 7">
            <a:extLst>
              <a:ext uri="{FF2B5EF4-FFF2-40B4-BE49-F238E27FC236}">
                <a16:creationId xmlns:a16="http://schemas.microsoft.com/office/drawing/2014/main" id="{654C99F6-C45D-F64A-B6C5-2D26CA5716CF}"/>
              </a:ext>
            </a:extLst>
          </p:cNvPr>
          <p:cNvSpPr>
            <a:spLocks noGrp="1"/>
          </p:cNvSpPr>
          <p:nvPr>
            <p:ph type="body" sz="quarter" idx="16" hasCustomPrompt="1"/>
          </p:nvPr>
        </p:nvSpPr>
        <p:spPr>
          <a:xfrm>
            <a:off x="2910984" y="4028612"/>
            <a:ext cx="5969545" cy="1741797"/>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600" b="0" i="0" u="none" strike="noStrike" spc="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Párrafo</a:t>
            </a:r>
            <a:br>
              <a:rPr lang="es-PE" dirty="0"/>
            </a:br>
            <a:r>
              <a:rPr lang="es-PE" dirty="0"/>
              <a:t>(Arial, 16 pts.)</a:t>
            </a:r>
          </a:p>
        </p:txBody>
      </p:sp>
      <p:sp>
        <p:nvSpPr>
          <p:cNvPr id="10" name="Rectángulo 9">
            <a:extLst>
              <a:ext uri="{FF2B5EF4-FFF2-40B4-BE49-F238E27FC236}">
                <a16:creationId xmlns:a16="http://schemas.microsoft.com/office/drawing/2014/main" id="{448C0A98-FAC9-DB41-8021-FA252AD08BB1}"/>
              </a:ext>
            </a:extLst>
          </p:cNvPr>
          <p:cNvSpPr/>
          <p:nvPr/>
        </p:nvSpPr>
        <p:spPr>
          <a:xfrm>
            <a:off x="0" y="0"/>
            <a:ext cx="2471738" cy="6858000"/>
          </a:xfrm>
          <a:prstGeom prst="rect">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2" name="Imagen 11" descr="Imagen que contiene Texto&#10;&#10;Descripción generada automáticamente">
            <a:extLst>
              <a:ext uri="{FF2B5EF4-FFF2-40B4-BE49-F238E27FC236}">
                <a16:creationId xmlns:a16="http://schemas.microsoft.com/office/drawing/2014/main" id="{CC273A9C-0558-CC45-A842-6869080FF8F7}"/>
              </a:ext>
            </a:extLst>
          </p:cNvPr>
          <p:cNvPicPr>
            <a:picLocks noChangeAspect="1"/>
          </p:cNvPicPr>
          <p:nvPr/>
        </p:nvPicPr>
        <p:blipFill>
          <a:blip r:embed="rId2"/>
          <a:stretch>
            <a:fillRect/>
          </a:stretch>
        </p:blipFill>
        <p:spPr>
          <a:xfrm>
            <a:off x="11375400" y="5770409"/>
            <a:ext cx="435600" cy="720000"/>
          </a:xfrm>
          <a:prstGeom prst="rect">
            <a:avLst/>
          </a:prstGeom>
        </p:spPr>
      </p:pic>
      <p:sp>
        <p:nvSpPr>
          <p:cNvPr id="13" name="Marcador de texto 2">
            <a:extLst>
              <a:ext uri="{FF2B5EF4-FFF2-40B4-BE49-F238E27FC236}">
                <a16:creationId xmlns:a16="http://schemas.microsoft.com/office/drawing/2014/main" id="{680A2DCC-998B-C345-9BB3-99D8A48E9AC9}"/>
              </a:ext>
            </a:extLst>
          </p:cNvPr>
          <p:cNvSpPr>
            <a:spLocks noGrp="1"/>
          </p:cNvSpPr>
          <p:nvPr>
            <p:ph type="body" sz="quarter" idx="14" hasCustomPrompt="1"/>
          </p:nvPr>
        </p:nvSpPr>
        <p:spPr>
          <a:xfrm>
            <a:off x="2910984" y="1801953"/>
            <a:ext cx="6124528" cy="1890241"/>
          </a:xfrm>
          <a:prstGeom prst="rect">
            <a:avLst/>
          </a:prstGeom>
        </p:spPr>
        <p:txBody>
          <a:bodyPr lIns="0" tIns="0" rIns="0" bIns="0">
            <a:noAutofit/>
          </a:bodyPr>
          <a:lstStyle>
            <a:lvl1pPr marL="0" indent="0">
              <a:lnSpc>
                <a:spcPct val="100000"/>
              </a:lnSpc>
              <a:buNone/>
              <a:defRPr sz="4000" b="1" spc="0">
                <a:solidFill>
                  <a:schemeClr val="tx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Sub título</a:t>
            </a:r>
          </a:p>
          <a:p>
            <a:pPr lvl="0"/>
            <a:r>
              <a:rPr lang="es-PE" dirty="0"/>
              <a:t>(Stag Negrita, 40 pts.)</a:t>
            </a:r>
          </a:p>
        </p:txBody>
      </p:sp>
      <p:grpSp>
        <p:nvGrpSpPr>
          <p:cNvPr id="15" name="Grupo 14">
            <a:extLst>
              <a:ext uri="{FF2B5EF4-FFF2-40B4-BE49-F238E27FC236}">
                <a16:creationId xmlns:a16="http://schemas.microsoft.com/office/drawing/2014/main" id="{F7E96F9B-349B-0A4F-A5E1-E2C273559A5C}"/>
              </a:ext>
            </a:extLst>
          </p:cNvPr>
          <p:cNvGrpSpPr/>
          <p:nvPr/>
        </p:nvGrpSpPr>
        <p:grpSpPr>
          <a:xfrm>
            <a:off x="2765546" y="1027028"/>
            <a:ext cx="490972" cy="438507"/>
            <a:chOff x="692987" y="1092326"/>
            <a:chExt cx="490972" cy="438507"/>
          </a:xfrm>
        </p:grpSpPr>
        <p:sp>
          <p:nvSpPr>
            <p:cNvPr id="16" name="Rectángulo 15">
              <a:extLst>
                <a:ext uri="{FF2B5EF4-FFF2-40B4-BE49-F238E27FC236}">
                  <a16:creationId xmlns:a16="http://schemas.microsoft.com/office/drawing/2014/main" id="{55870C02-C49B-1349-A2C4-27F0A399840F}"/>
                </a:ext>
              </a:extLst>
            </p:cNvPr>
            <p:cNvSpPr/>
            <p:nvPr/>
          </p:nvSpPr>
          <p:spPr>
            <a:xfrm>
              <a:off x="1104206" y="1092326"/>
              <a:ext cx="65856" cy="425397"/>
            </a:xfrm>
            <a:prstGeom prst="rect">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7" name="Rectángulo 16">
              <a:extLst>
                <a:ext uri="{FF2B5EF4-FFF2-40B4-BE49-F238E27FC236}">
                  <a16:creationId xmlns:a16="http://schemas.microsoft.com/office/drawing/2014/main" id="{D224C3B9-DA4E-4947-88E4-438FFBC3CF70}"/>
                </a:ext>
              </a:extLst>
            </p:cNvPr>
            <p:cNvSpPr/>
            <p:nvPr/>
          </p:nvSpPr>
          <p:spPr>
            <a:xfrm rot="5400000">
              <a:off x="924435" y="1285206"/>
              <a:ext cx="65856" cy="425397"/>
            </a:xfrm>
            <a:prstGeom prst="rect">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8" name="Rectángulo 17">
              <a:extLst>
                <a:ext uri="{FF2B5EF4-FFF2-40B4-BE49-F238E27FC236}">
                  <a16:creationId xmlns:a16="http://schemas.microsoft.com/office/drawing/2014/main" id="{B638D32B-1C9F-F741-BB45-87253423481F}"/>
                </a:ext>
              </a:extLst>
            </p:cNvPr>
            <p:cNvSpPr/>
            <p:nvPr/>
          </p:nvSpPr>
          <p:spPr>
            <a:xfrm rot="18858645">
              <a:off x="905545" y="1041887"/>
              <a:ext cx="65856" cy="490972"/>
            </a:xfrm>
            <a:prstGeom prst="rect">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spTree>
    <p:extLst>
      <p:ext uri="{BB962C8B-B14F-4D97-AF65-F5344CB8AC3E}">
        <p14:creationId xmlns:p14="http://schemas.microsoft.com/office/powerpoint/2010/main" val="3439559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Sub título">
    <p:bg>
      <p:bgPr>
        <a:solidFill>
          <a:srgbClr val="6E00EC"/>
        </a:solidFill>
        <a:effectLst/>
      </p:bgPr>
    </p:bg>
    <p:spTree>
      <p:nvGrpSpPr>
        <p:cNvPr id="1" name=""/>
        <p:cNvGrpSpPr/>
        <p:nvPr/>
      </p:nvGrpSpPr>
      <p:grpSpPr>
        <a:xfrm>
          <a:off x="0" y="0"/>
          <a:ext cx="0" cy="0"/>
          <a:chOff x="0" y="0"/>
          <a:chExt cx="0" cy="0"/>
        </a:xfrm>
      </p:grpSpPr>
      <p:sp>
        <p:nvSpPr>
          <p:cNvPr id="13" name="Marcador de texto 2">
            <a:extLst>
              <a:ext uri="{FF2B5EF4-FFF2-40B4-BE49-F238E27FC236}">
                <a16:creationId xmlns:a16="http://schemas.microsoft.com/office/drawing/2014/main" id="{680A2DCC-998B-C345-9BB3-99D8A48E9AC9}"/>
              </a:ext>
            </a:extLst>
          </p:cNvPr>
          <p:cNvSpPr>
            <a:spLocks noGrp="1"/>
          </p:cNvSpPr>
          <p:nvPr>
            <p:ph type="body" sz="quarter" idx="14" hasCustomPrompt="1"/>
          </p:nvPr>
        </p:nvSpPr>
        <p:spPr>
          <a:xfrm>
            <a:off x="853584" y="1538759"/>
            <a:ext cx="6124528" cy="1890241"/>
          </a:xfrm>
          <a:prstGeom prst="rect">
            <a:avLst/>
          </a:prstGeom>
        </p:spPr>
        <p:txBody>
          <a:bodyPr lIns="0" tIns="0" rIns="0" bIns="0">
            <a:noAutofit/>
          </a:bodyPr>
          <a:lstStyle>
            <a:lvl1pPr marL="0" indent="0">
              <a:lnSpc>
                <a:spcPct val="100000"/>
              </a:lnSpc>
              <a:buNone/>
              <a:defRPr sz="4000" b="1" spc="0">
                <a:solidFill>
                  <a:schemeClr val="bg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Sub título</a:t>
            </a:r>
          </a:p>
          <a:p>
            <a:pPr lvl="0"/>
            <a:r>
              <a:rPr lang="es-PE" dirty="0"/>
              <a:t>(Stag Negrita, 40 pts.)</a:t>
            </a:r>
          </a:p>
        </p:txBody>
      </p:sp>
      <p:grpSp>
        <p:nvGrpSpPr>
          <p:cNvPr id="15" name="Grupo 14">
            <a:extLst>
              <a:ext uri="{FF2B5EF4-FFF2-40B4-BE49-F238E27FC236}">
                <a16:creationId xmlns:a16="http://schemas.microsoft.com/office/drawing/2014/main" id="{F7E96F9B-349B-0A4F-A5E1-E2C273559A5C}"/>
              </a:ext>
            </a:extLst>
          </p:cNvPr>
          <p:cNvGrpSpPr/>
          <p:nvPr/>
        </p:nvGrpSpPr>
        <p:grpSpPr>
          <a:xfrm>
            <a:off x="708146" y="763834"/>
            <a:ext cx="490972" cy="438507"/>
            <a:chOff x="692987" y="1092326"/>
            <a:chExt cx="490972" cy="438507"/>
          </a:xfrm>
        </p:grpSpPr>
        <p:sp>
          <p:nvSpPr>
            <p:cNvPr id="16" name="Rectángulo 15">
              <a:extLst>
                <a:ext uri="{FF2B5EF4-FFF2-40B4-BE49-F238E27FC236}">
                  <a16:creationId xmlns:a16="http://schemas.microsoft.com/office/drawing/2014/main" id="{55870C02-C49B-1349-A2C4-27F0A399840F}"/>
                </a:ext>
              </a:extLst>
            </p:cNvPr>
            <p:cNvSpPr/>
            <p:nvPr/>
          </p:nvSpPr>
          <p:spPr>
            <a:xfrm>
              <a:off x="1104206" y="1092326"/>
              <a:ext cx="65856" cy="42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7" name="Rectángulo 16">
              <a:extLst>
                <a:ext uri="{FF2B5EF4-FFF2-40B4-BE49-F238E27FC236}">
                  <a16:creationId xmlns:a16="http://schemas.microsoft.com/office/drawing/2014/main" id="{D224C3B9-DA4E-4947-88E4-438FFBC3CF70}"/>
                </a:ext>
              </a:extLst>
            </p:cNvPr>
            <p:cNvSpPr/>
            <p:nvPr/>
          </p:nvSpPr>
          <p:spPr>
            <a:xfrm rot="5400000">
              <a:off x="924435" y="1285206"/>
              <a:ext cx="65856" cy="42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8" name="Rectángulo 17">
              <a:extLst>
                <a:ext uri="{FF2B5EF4-FFF2-40B4-BE49-F238E27FC236}">
                  <a16:creationId xmlns:a16="http://schemas.microsoft.com/office/drawing/2014/main" id="{B638D32B-1C9F-F741-BB45-87253423481F}"/>
                </a:ext>
              </a:extLst>
            </p:cNvPr>
            <p:cNvSpPr/>
            <p:nvPr/>
          </p:nvSpPr>
          <p:spPr>
            <a:xfrm rot="18858645">
              <a:off x="905545" y="1041887"/>
              <a:ext cx="65856" cy="490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pic>
        <p:nvPicPr>
          <p:cNvPr id="14" name="Imagen 13" descr="Imagen que contiene Icono&#10;&#10;Descripción generada automáticamente">
            <a:extLst>
              <a:ext uri="{FF2B5EF4-FFF2-40B4-BE49-F238E27FC236}">
                <a16:creationId xmlns:a16="http://schemas.microsoft.com/office/drawing/2014/main" id="{9EC724AC-195B-3945-9A72-F1B08303004F}"/>
              </a:ext>
            </a:extLst>
          </p:cNvPr>
          <p:cNvPicPr>
            <a:picLocks noChangeAspect="1"/>
          </p:cNvPicPr>
          <p:nvPr/>
        </p:nvPicPr>
        <p:blipFill>
          <a:blip r:embed="rId2"/>
          <a:stretch>
            <a:fillRect/>
          </a:stretch>
        </p:blipFill>
        <p:spPr>
          <a:xfrm>
            <a:off x="11375400" y="5770409"/>
            <a:ext cx="435600" cy="720000"/>
          </a:xfrm>
          <a:prstGeom prst="rect">
            <a:avLst/>
          </a:prstGeom>
        </p:spPr>
      </p:pic>
    </p:spTree>
    <p:extLst>
      <p:ext uri="{BB962C8B-B14F-4D97-AF65-F5344CB8AC3E}">
        <p14:creationId xmlns:p14="http://schemas.microsoft.com/office/powerpoint/2010/main" val="839365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árrafo + imagen">
    <p:spTree>
      <p:nvGrpSpPr>
        <p:cNvPr id="1" name=""/>
        <p:cNvGrpSpPr/>
        <p:nvPr/>
      </p:nvGrpSpPr>
      <p:grpSpPr>
        <a:xfrm>
          <a:off x="0" y="0"/>
          <a:ext cx="0" cy="0"/>
          <a:chOff x="0" y="0"/>
          <a:chExt cx="0" cy="0"/>
        </a:xfrm>
      </p:grpSpPr>
      <p:sp>
        <p:nvSpPr>
          <p:cNvPr id="7" name="Marcador de texto 2">
            <a:extLst>
              <a:ext uri="{FF2B5EF4-FFF2-40B4-BE49-F238E27FC236}">
                <a16:creationId xmlns:a16="http://schemas.microsoft.com/office/drawing/2014/main" id="{81C8642D-1CB2-4C8B-977E-70E970DF40E2}"/>
              </a:ext>
            </a:extLst>
          </p:cNvPr>
          <p:cNvSpPr>
            <a:spLocks noGrp="1"/>
          </p:cNvSpPr>
          <p:nvPr>
            <p:ph type="body" sz="quarter" idx="14" hasCustomPrompt="1"/>
          </p:nvPr>
        </p:nvSpPr>
        <p:spPr>
          <a:xfrm>
            <a:off x="453969" y="1187179"/>
            <a:ext cx="5476717" cy="477331"/>
          </a:xfrm>
          <a:prstGeom prst="rect">
            <a:avLst/>
          </a:prstGeom>
        </p:spPr>
        <p:txBody>
          <a:bodyPr lIns="0" tIns="0" rIns="0" bIns="0" anchor="ctr">
            <a:normAutofit/>
          </a:bodyPr>
          <a:lstStyle>
            <a:lvl1pPr marL="0" indent="0">
              <a:lnSpc>
                <a:spcPct val="60000"/>
              </a:lnSpc>
              <a:buNone/>
              <a:defRPr sz="3000" b="1" spc="0">
                <a:solidFill>
                  <a:srgbClr val="6E00ED"/>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 (Stag Negrita, 30 pts.)</a:t>
            </a:r>
          </a:p>
        </p:txBody>
      </p:sp>
      <p:sp>
        <p:nvSpPr>
          <p:cNvPr id="5" name="Marcador de texto 7">
            <a:extLst>
              <a:ext uri="{FF2B5EF4-FFF2-40B4-BE49-F238E27FC236}">
                <a16:creationId xmlns:a16="http://schemas.microsoft.com/office/drawing/2014/main" id="{654C99F6-C45D-F64A-B6C5-2D26CA5716CF}"/>
              </a:ext>
            </a:extLst>
          </p:cNvPr>
          <p:cNvSpPr>
            <a:spLocks noGrp="1"/>
          </p:cNvSpPr>
          <p:nvPr>
            <p:ph type="body" sz="quarter" idx="16" hasCustomPrompt="1"/>
          </p:nvPr>
        </p:nvSpPr>
        <p:spPr>
          <a:xfrm>
            <a:off x="438148" y="1782306"/>
            <a:ext cx="5492538" cy="4229592"/>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800" b="0" i="0" u="none" strike="noStrike" spc="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Párrafo</a:t>
            </a:r>
            <a:br>
              <a:rPr lang="es-PE" dirty="0"/>
            </a:br>
            <a:r>
              <a:rPr lang="es-PE" dirty="0"/>
              <a:t>(Arial, 16 pts.)</a:t>
            </a:r>
          </a:p>
        </p:txBody>
      </p:sp>
      <p:sp>
        <p:nvSpPr>
          <p:cNvPr id="10" name="Marcador de posición de imagen 3">
            <a:extLst>
              <a:ext uri="{FF2B5EF4-FFF2-40B4-BE49-F238E27FC236}">
                <a16:creationId xmlns:a16="http://schemas.microsoft.com/office/drawing/2014/main" id="{9F3EFAD0-9053-5246-B675-5AD6A44C8A00}"/>
              </a:ext>
            </a:extLst>
          </p:cNvPr>
          <p:cNvSpPr>
            <a:spLocks noGrp="1"/>
          </p:cNvSpPr>
          <p:nvPr>
            <p:ph type="pic" sz="quarter" idx="17" hasCustomPrompt="1"/>
          </p:nvPr>
        </p:nvSpPr>
        <p:spPr>
          <a:xfrm>
            <a:off x="6261315" y="1782305"/>
            <a:ext cx="4912963" cy="4229592"/>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sp>
        <p:nvSpPr>
          <p:cNvPr id="12" name="Rectángulo 11">
            <a:extLst>
              <a:ext uri="{FF2B5EF4-FFF2-40B4-BE49-F238E27FC236}">
                <a16:creationId xmlns:a16="http://schemas.microsoft.com/office/drawing/2014/main" id="{7FF582A3-86F4-AE47-974F-C7916DD092BE}"/>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13" name="Imagen 12" descr="Imagen que contiene Texto&#10;&#10;Descripción generada automáticamente">
            <a:extLst>
              <a:ext uri="{FF2B5EF4-FFF2-40B4-BE49-F238E27FC236}">
                <a16:creationId xmlns:a16="http://schemas.microsoft.com/office/drawing/2014/main" id="{7DCA2970-CEB2-574F-8B32-A8331CFB83F9}"/>
              </a:ext>
            </a:extLst>
          </p:cNvPr>
          <p:cNvPicPr>
            <a:picLocks noChangeAspect="1"/>
          </p:cNvPicPr>
          <p:nvPr/>
        </p:nvPicPr>
        <p:blipFill>
          <a:blip r:embed="rId2"/>
          <a:stretch>
            <a:fillRect/>
          </a:stretch>
        </p:blipFill>
        <p:spPr>
          <a:xfrm>
            <a:off x="11375400" y="5770409"/>
            <a:ext cx="435600" cy="720000"/>
          </a:xfrm>
          <a:prstGeom prst="rect">
            <a:avLst/>
          </a:prstGeom>
        </p:spPr>
      </p:pic>
      <p:sp>
        <p:nvSpPr>
          <p:cNvPr id="8" name="Marcador de texto 7">
            <a:extLst>
              <a:ext uri="{FF2B5EF4-FFF2-40B4-BE49-F238E27FC236}">
                <a16:creationId xmlns:a16="http://schemas.microsoft.com/office/drawing/2014/main" id="{22118B52-6FE3-1241-A2A4-1DD334BAD1E3}"/>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3136986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árrafo">
    <p:spTree>
      <p:nvGrpSpPr>
        <p:cNvPr id="1" name=""/>
        <p:cNvGrpSpPr/>
        <p:nvPr/>
      </p:nvGrpSpPr>
      <p:grpSpPr>
        <a:xfrm>
          <a:off x="0" y="0"/>
          <a:ext cx="0" cy="0"/>
          <a:chOff x="0" y="0"/>
          <a:chExt cx="0" cy="0"/>
        </a:xfrm>
      </p:grpSpPr>
      <p:sp>
        <p:nvSpPr>
          <p:cNvPr id="12" name="Marcador de texto 7">
            <a:extLst>
              <a:ext uri="{FF2B5EF4-FFF2-40B4-BE49-F238E27FC236}">
                <a16:creationId xmlns:a16="http://schemas.microsoft.com/office/drawing/2014/main" id="{C0DB2D61-18BC-F840-8464-B66C77C9D38D}"/>
              </a:ext>
            </a:extLst>
          </p:cNvPr>
          <p:cNvSpPr>
            <a:spLocks noGrp="1"/>
          </p:cNvSpPr>
          <p:nvPr>
            <p:ph type="body" sz="quarter" idx="16" hasCustomPrompt="1"/>
          </p:nvPr>
        </p:nvSpPr>
        <p:spPr>
          <a:xfrm>
            <a:off x="438148" y="1782306"/>
            <a:ext cx="11247574" cy="4229592"/>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800" b="0" i="0" u="none" strike="noStrike" spc="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Ejemplo párrafo — De esta manera, se puede constituir un negocio como empresa individual de responsabilidad limitada (EIRL) o como uno de los tipos societarios regulados en la ley general de sociedades (sociedad anónima de Responsabilidad Limitada, Sociedad Anónima cerrada, sociedad anónima abierta, etc.). </a:t>
            </a:r>
          </a:p>
        </p:txBody>
      </p:sp>
      <p:pic>
        <p:nvPicPr>
          <p:cNvPr id="16" name="Imagen 15" descr="Imagen que contiene Texto&#10;&#10;Descripción generada automáticamente">
            <a:extLst>
              <a:ext uri="{FF2B5EF4-FFF2-40B4-BE49-F238E27FC236}">
                <a16:creationId xmlns:a16="http://schemas.microsoft.com/office/drawing/2014/main" id="{8F946BE4-738F-C444-B360-75592924F8A8}"/>
              </a:ext>
            </a:extLst>
          </p:cNvPr>
          <p:cNvPicPr>
            <a:picLocks noChangeAspect="1"/>
          </p:cNvPicPr>
          <p:nvPr/>
        </p:nvPicPr>
        <p:blipFill>
          <a:blip r:embed="rId2"/>
          <a:stretch>
            <a:fillRect/>
          </a:stretch>
        </p:blipFill>
        <p:spPr>
          <a:xfrm>
            <a:off x="11375400" y="5770409"/>
            <a:ext cx="435600" cy="720000"/>
          </a:xfrm>
          <a:prstGeom prst="rect">
            <a:avLst/>
          </a:prstGeom>
        </p:spPr>
      </p:pic>
      <p:sp>
        <p:nvSpPr>
          <p:cNvPr id="13" name="Marcador de texto 2">
            <a:extLst>
              <a:ext uri="{FF2B5EF4-FFF2-40B4-BE49-F238E27FC236}">
                <a16:creationId xmlns:a16="http://schemas.microsoft.com/office/drawing/2014/main" id="{39460FD9-5EE9-4F45-A5D5-FDE0517B6B86}"/>
              </a:ext>
            </a:extLst>
          </p:cNvPr>
          <p:cNvSpPr>
            <a:spLocks noGrp="1"/>
          </p:cNvSpPr>
          <p:nvPr>
            <p:ph type="body" sz="quarter" idx="14" hasCustomPrompt="1"/>
          </p:nvPr>
        </p:nvSpPr>
        <p:spPr>
          <a:xfrm>
            <a:off x="453969" y="1187179"/>
            <a:ext cx="5476717" cy="477331"/>
          </a:xfrm>
          <a:prstGeom prst="rect">
            <a:avLst/>
          </a:prstGeom>
        </p:spPr>
        <p:txBody>
          <a:bodyPr lIns="0" tIns="0" rIns="0" bIns="0" anchor="ctr">
            <a:normAutofit/>
          </a:bodyPr>
          <a:lstStyle>
            <a:lvl1pPr marL="0" indent="0">
              <a:lnSpc>
                <a:spcPct val="60000"/>
              </a:lnSpc>
              <a:buNone/>
              <a:defRPr sz="3000" b="1" spc="0">
                <a:solidFill>
                  <a:srgbClr val="6E00ED"/>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 (Stag Negrita, 30 pts.)</a:t>
            </a:r>
          </a:p>
        </p:txBody>
      </p:sp>
      <p:sp>
        <p:nvSpPr>
          <p:cNvPr id="7" name="Rectángulo 6">
            <a:extLst>
              <a:ext uri="{FF2B5EF4-FFF2-40B4-BE49-F238E27FC236}">
                <a16:creationId xmlns:a16="http://schemas.microsoft.com/office/drawing/2014/main" id="{70FA103A-34BE-FB4F-969D-448EBE44ADAE}"/>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9" name="Marcador de texto 7">
            <a:extLst>
              <a:ext uri="{FF2B5EF4-FFF2-40B4-BE49-F238E27FC236}">
                <a16:creationId xmlns:a16="http://schemas.microsoft.com/office/drawing/2014/main" id="{DA6F120B-7316-BA4B-87E8-035E2DACFED3}"/>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2821829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ítulo">
    <p:spTree>
      <p:nvGrpSpPr>
        <p:cNvPr id="1" name=""/>
        <p:cNvGrpSpPr/>
        <p:nvPr/>
      </p:nvGrpSpPr>
      <p:grpSpPr>
        <a:xfrm>
          <a:off x="0" y="0"/>
          <a:ext cx="0" cy="0"/>
          <a:chOff x="0" y="0"/>
          <a:chExt cx="0" cy="0"/>
        </a:xfrm>
      </p:grpSpPr>
      <p:pic>
        <p:nvPicPr>
          <p:cNvPr id="16" name="Imagen 15" descr="Imagen que contiene Texto&#10;&#10;Descripción generada automáticamente">
            <a:extLst>
              <a:ext uri="{FF2B5EF4-FFF2-40B4-BE49-F238E27FC236}">
                <a16:creationId xmlns:a16="http://schemas.microsoft.com/office/drawing/2014/main" id="{8F946BE4-738F-C444-B360-75592924F8A8}"/>
              </a:ext>
            </a:extLst>
          </p:cNvPr>
          <p:cNvPicPr>
            <a:picLocks noChangeAspect="1"/>
          </p:cNvPicPr>
          <p:nvPr/>
        </p:nvPicPr>
        <p:blipFill>
          <a:blip r:embed="rId2"/>
          <a:stretch>
            <a:fillRect/>
          </a:stretch>
        </p:blipFill>
        <p:spPr>
          <a:xfrm>
            <a:off x="11375400" y="5770409"/>
            <a:ext cx="435600" cy="720000"/>
          </a:xfrm>
          <a:prstGeom prst="rect">
            <a:avLst/>
          </a:prstGeom>
        </p:spPr>
      </p:pic>
      <p:sp>
        <p:nvSpPr>
          <p:cNvPr id="13" name="Marcador de texto 2">
            <a:extLst>
              <a:ext uri="{FF2B5EF4-FFF2-40B4-BE49-F238E27FC236}">
                <a16:creationId xmlns:a16="http://schemas.microsoft.com/office/drawing/2014/main" id="{39460FD9-5EE9-4F45-A5D5-FDE0517B6B86}"/>
              </a:ext>
            </a:extLst>
          </p:cNvPr>
          <p:cNvSpPr>
            <a:spLocks noGrp="1"/>
          </p:cNvSpPr>
          <p:nvPr>
            <p:ph type="body" sz="quarter" idx="14" hasCustomPrompt="1"/>
          </p:nvPr>
        </p:nvSpPr>
        <p:spPr>
          <a:xfrm>
            <a:off x="453969" y="1187179"/>
            <a:ext cx="5476717" cy="477331"/>
          </a:xfrm>
          <a:prstGeom prst="rect">
            <a:avLst/>
          </a:prstGeom>
        </p:spPr>
        <p:txBody>
          <a:bodyPr lIns="0" tIns="0" rIns="0" bIns="0" anchor="ctr">
            <a:normAutofit/>
          </a:bodyPr>
          <a:lstStyle>
            <a:lvl1pPr marL="0" indent="0">
              <a:lnSpc>
                <a:spcPct val="60000"/>
              </a:lnSpc>
              <a:buNone/>
              <a:defRPr sz="3000" b="1" spc="0">
                <a:solidFill>
                  <a:srgbClr val="6E00ED"/>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 (Stag Negrita, 30 pts.)</a:t>
            </a:r>
          </a:p>
        </p:txBody>
      </p:sp>
      <p:sp>
        <p:nvSpPr>
          <p:cNvPr id="7" name="Rectángulo 6">
            <a:extLst>
              <a:ext uri="{FF2B5EF4-FFF2-40B4-BE49-F238E27FC236}">
                <a16:creationId xmlns:a16="http://schemas.microsoft.com/office/drawing/2014/main" id="{70FA103A-34BE-FB4F-969D-448EBE44ADAE}"/>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9" name="Marcador de texto 7">
            <a:extLst>
              <a:ext uri="{FF2B5EF4-FFF2-40B4-BE49-F238E27FC236}">
                <a16:creationId xmlns:a16="http://schemas.microsoft.com/office/drawing/2014/main" id="{DA6F120B-7316-BA4B-87E8-035E2DACFED3}"/>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3314639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DDA2227-39F1-4AA0-9B42-2E0DDF03B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s-PE" dirty="0"/>
          </a:p>
        </p:txBody>
      </p:sp>
      <p:sp>
        <p:nvSpPr>
          <p:cNvPr id="3" name="Marcador de texto 2">
            <a:extLst>
              <a:ext uri="{FF2B5EF4-FFF2-40B4-BE49-F238E27FC236}">
                <a16:creationId xmlns:a16="http://schemas.microsoft.com/office/drawing/2014/main" id="{D846627F-D4F7-4226-BA85-0F77212689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PE" dirty="0"/>
          </a:p>
        </p:txBody>
      </p:sp>
    </p:spTree>
    <p:extLst>
      <p:ext uri="{BB962C8B-B14F-4D97-AF65-F5344CB8AC3E}">
        <p14:creationId xmlns:p14="http://schemas.microsoft.com/office/powerpoint/2010/main" val="283296751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49" r:id="rId5"/>
    <p:sldLayoutId id="2147483737" r:id="rId6"/>
    <p:sldLayoutId id="2147483738" r:id="rId7"/>
    <p:sldLayoutId id="2147483739" r:id="rId8"/>
    <p:sldLayoutId id="2147483748"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50" r:id="rId18"/>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image" Target="../media/image20.png"/><Relationship Id="rId18" Type="http://schemas.openxmlformats.org/officeDocument/2006/relationships/image" Target="../media/image25.png"/><Relationship Id="rId3" Type="http://schemas.openxmlformats.org/officeDocument/2006/relationships/image" Target="../media/image5.png"/><Relationship Id="rId7" Type="http://schemas.openxmlformats.org/officeDocument/2006/relationships/image" Target="../media/image15.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image" Target="../media/image4.png"/><Relationship Id="rId16" Type="http://schemas.openxmlformats.org/officeDocument/2006/relationships/image" Target="../media/image23.png"/><Relationship Id="rId1" Type="http://schemas.openxmlformats.org/officeDocument/2006/relationships/slideLayout" Target="../slideLayouts/slideLayout9.xml"/><Relationship Id="rId6" Type="http://schemas.openxmlformats.org/officeDocument/2006/relationships/image" Target="../media/image12.png"/><Relationship Id="rId11" Type="http://schemas.openxmlformats.org/officeDocument/2006/relationships/image" Target="../media/image18.png"/><Relationship Id="rId5" Type="http://schemas.openxmlformats.org/officeDocument/2006/relationships/image" Target="../media/image7.jpeg"/><Relationship Id="rId15" Type="http://schemas.openxmlformats.org/officeDocument/2006/relationships/image" Target="../media/image22.png"/><Relationship Id="rId10" Type="http://schemas.openxmlformats.org/officeDocument/2006/relationships/image" Target="../media/image13.png"/><Relationship Id="rId19" Type="http://schemas.openxmlformats.org/officeDocument/2006/relationships/image" Target="../media/image26.jpeg"/><Relationship Id="rId4" Type="http://schemas.openxmlformats.org/officeDocument/2006/relationships/image" Target="../media/image6.jpeg"/><Relationship Id="rId9" Type="http://schemas.openxmlformats.org/officeDocument/2006/relationships/image" Target="../media/image17.png"/><Relationship Id="rId1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18.png"/><Relationship Id="rId3" Type="http://schemas.openxmlformats.org/officeDocument/2006/relationships/image" Target="../media/image7.jpeg"/><Relationship Id="rId7" Type="http://schemas.openxmlformats.org/officeDocument/2006/relationships/image" Target="../media/image4.png"/><Relationship Id="rId12"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9.xml"/><Relationship Id="rId6" Type="http://schemas.openxmlformats.org/officeDocument/2006/relationships/image" Target="../media/image26.jpeg"/><Relationship Id="rId11" Type="http://schemas.openxmlformats.org/officeDocument/2006/relationships/image" Target="../media/image30.png"/><Relationship Id="rId5" Type="http://schemas.openxmlformats.org/officeDocument/2006/relationships/image" Target="../media/image15.png"/><Relationship Id="rId10" Type="http://schemas.openxmlformats.org/officeDocument/2006/relationships/image" Target="../media/image29.png"/><Relationship Id="rId4" Type="http://schemas.openxmlformats.org/officeDocument/2006/relationships/image" Target="../media/image12.png"/><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7.jpeg"/><Relationship Id="rId7" Type="http://schemas.openxmlformats.org/officeDocument/2006/relationships/image" Target="../media/image18.png"/><Relationship Id="rId2" Type="http://schemas.openxmlformats.org/officeDocument/2006/relationships/image" Target="../media/image6.jpeg"/><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33.png"/><Relationship Id="rId4" Type="http://schemas.openxmlformats.org/officeDocument/2006/relationships/image" Target="../media/image12.png"/><Relationship Id="rId9"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4.png"/><Relationship Id="rId7" Type="http://schemas.openxmlformats.org/officeDocument/2006/relationships/image" Target="../media/image34.png"/><Relationship Id="rId2" Type="http://schemas.openxmlformats.org/officeDocument/2006/relationships/image" Target="../media/image12.png"/><Relationship Id="rId1" Type="http://schemas.openxmlformats.org/officeDocument/2006/relationships/slideLayout" Target="../slideLayouts/slideLayout9.xml"/><Relationship Id="rId6" Type="http://schemas.openxmlformats.org/officeDocument/2006/relationships/image" Target="../media/image26.jpeg"/><Relationship Id="rId5" Type="http://schemas.openxmlformats.org/officeDocument/2006/relationships/image" Target="../media/image18.png"/><Relationship Id="rId10" Type="http://schemas.openxmlformats.org/officeDocument/2006/relationships/image" Target="../media/image9.png"/><Relationship Id="rId4" Type="http://schemas.openxmlformats.org/officeDocument/2006/relationships/image" Target="../media/image5.png"/><Relationship Id="rId9"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6.jpeg"/><Relationship Id="rId7"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9.xml"/><Relationship Id="rId6" Type="http://schemas.openxmlformats.org/officeDocument/2006/relationships/image" Target="../media/image39.png"/><Relationship Id="rId11" Type="http://schemas.openxmlformats.org/officeDocument/2006/relationships/image" Target="../media/image42.png"/><Relationship Id="rId5" Type="http://schemas.openxmlformats.org/officeDocument/2006/relationships/image" Target="../media/image38.png"/><Relationship Id="rId10" Type="http://schemas.openxmlformats.org/officeDocument/2006/relationships/image" Target="../media/image41.png"/><Relationship Id="rId4" Type="http://schemas.openxmlformats.org/officeDocument/2006/relationships/image" Target="../media/image9.png"/><Relationship Id="rId9" Type="http://schemas.openxmlformats.org/officeDocument/2006/relationships/image" Target="../media/image7.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7.jpeg"/><Relationship Id="rId3" Type="http://schemas.openxmlformats.org/officeDocument/2006/relationships/image" Target="../media/image26.jpeg"/><Relationship Id="rId7" Type="http://schemas.openxmlformats.org/officeDocument/2006/relationships/image" Target="../media/image38.png"/><Relationship Id="rId12"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9.xml"/><Relationship Id="rId6" Type="http://schemas.openxmlformats.org/officeDocument/2006/relationships/image" Target="../media/image44.png"/><Relationship Id="rId11" Type="http://schemas.openxmlformats.org/officeDocument/2006/relationships/image" Target="../media/image45.png"/><Relationship Id="rId5" Type="http://schemas.openxmlformats.org/officeDocument/2006/relationships/image" Target="../media/image43.jpeg"/><Relationship Id="rId15" Type="http://schemas.openxmlformats.org/officeDocument/2006/relationships/image" Target="../media/image42.png"/><Relationship Id="rId10" Type="http://schemas.openxmlformats.org/officeDocument/2006/relationships/image" Target="../media/image11.jpeg"/><Relationship Id="rId4" Type="http://schemas.openxmlformats.org/officeDocument/2006/relationships/image" Target="../media/image9.png"/><Relationship Id="rId9" Type="http://schemas.openxmlformats.org/officeDocument/2006/relationships/image" Target="../media/image40.png"/><Relationship Id="rId1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9.xml"/><Relationship Id="rId4" Type="http://schemas.openxmlformats.org/officeDocument/2006/relationships/image" Target="../media/image11.jpe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8.jpeg"/><Relationship Id="rId11" Type="http://schemas.openxmlformats.org/officeDocument/2006/relationships/image" Target="../media/image13.png"/><Relationship Id="rId5" Type="http://schemas.openxmlformats.org/officeDocument/2006/relationships/image" Target="../media/image7.jpeg"/><Relationship Id="rId10" Type="http://schemas.openxmlformats.org/officeDocument/2006/relationships/image" Target="../media/image12.png"/><Relationship Id="rId4" Type="http://schemas.openxmlformats.org/officeDocument/2006/relationships/image" Target="../media/image6.jpeg"/><Relationship Id="rId9"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descr="Primer plano de bolígrafo sobre informe económico con la ventana de fondo Foto gratis">
            <a:extLst>
              <a:ext uri="{FF2B5EF4-FFF2-40B4-BE49-F238E27FC236}">
                <a16:creationId xmlns:a16="http://schemas.microsoft.com/office/drawing/2014/main" id="{7C2D75F1-C0EB-EE41-ABD7-08CC767F5D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551" r="29237"/>
          <a:stretch/>
        </p:blipFill>
        <p:spPr bwMode="auto">
          <a:xfrm>
            <a:off x="6096000" y="0"/>
            <a:ext cx="609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texto 4">
            <a:extLst>
              <a:ext uri="{FF2B5EF4-FFF2-40B4-BE49-F238E27FC236}">
                <a16:creationId xmlns:a16="http://schemas.microsoft.com/office/drawing/2014/main" id="{23326476-26BC-4601-BA5C-82F109F888DC}"/>
              </a:ext>
            </a:extLst>
          </p:cNvPr>
          <p:cNvSpPr>
            <a:spLocks noGrp="1"/>
          </p:cNvSpPr>
          <p:nvPr>
            <p:ph type="body" sz="quarter" idx="14"/>
          </p:nvPr>
        </p:nvSpPr>
        <p:spPr>
          <a:xfrm>
            <a:off x="381000" y="2296680"/>
            <a:ext cx="4609454" cy="2264641"/>
          </a:xfrm>
        </p:spPr>
        <p:txBody>
          <a:bodyPr/>
          <a:lstStyle/>
          <a:p>
            <a:r>
              <a:rPr lang="es-PE" dirty="0"/>
              <a:t>Gestión De Proyectos De TI </a:t>
            </a:r>
          </a:p>
          <a:p>
            <a:endParaRPr lang="es-PE" dirty="0"/>
          </a:p>
        </p:txBody>
      </p:sp>
      <p:sp>
        <p:nvSpPr>
          <p:cNvPr id="2" name="Marcador de texto 1">
            <a:extLst>
              <a:ext uri="{FF2B5EF4-FFF2-40B4-BE49-F238E27FC236}">
                <a16:creationId xmlns:a16="http://schemas.microsoft.com/office/drawing/2014/main" id="{51FB5928-6A9D-4A40-A59B-3E296900738E}"/>
              </a:ext>
            </a:extLst>
          </p:cNvPr>
          <p:cNvSpPr>
            <a:spLocks noGrp="1"/>
          </p:cNvSpPr>
          <p:nvPr>
            <p:ph type="body" sz="quarter" idx="4294967295"/>
          </p:nvPr>
        </p:nvSpPr>
        <p:spPr>
          <a:xfrm>
            <a:off x="200051" y="5795158"/>
            <a:ext cx="4609454" cy="855024"/>
          </a:xfrm>
        </p:spPr>
        <p:txBody>
          <a:bodyPr vert="horz" lIns="91440" tIns="45720" rIns="91440" bIns="45720" rtlCol="0" anchor="t">
            <a:noAutofit/>
          </a:bodyPr>
          <a:lstStyle/>
          <a:p>
            <a:pPr marL="0" indent="0">
              <a:buNone/>
            </a:pPr>
            <a:r>
              <a:rPr lang="es-ES" sz="1200" b="1" dirty="0">
                <a:solidFill>
                  <a:schemeClr val="bg1"/>
                </a:solidFill>
                <a:latin typeface="Stag Book"/>
                <a:cs typeface="Arial"/>
              </a:rPr>
              <a:t>Tema 11: </a:t>
            </a:r>
            <a:r>
              <a:rPr lang="es-ES" sz="1200" dirty="0">
                <a:solidFill>
                  <a:schemeClr val="bg1"/>
                </a:solidFill>
                <a:latin typeface="Stag Book"/>
                <a:cs typeface="Arial"/>
              </a:rPr>
              <a:t> </a:t>
            </a:r>
            <a:r>
              <a:rPr lang="es-PE" sz="1200" dirty="0">
                <a:solidFill>
                  <a:schemeClr val="bg1"/>
                </a:solidFill>
                <a:latin typeface="Stag Book"/>
                <a:cs typeface="Arial"/>
              </a:rPr>
              <a:t>Gestión de los Riesgos del Proyecto</a:t>
            </a:r>
          </a:p>
          <a:p>
            <a:pPr marL="0" indent="0">
              <a:buNone/>
            </a:pPr>
            <a:r>
              <a:rPr lang="es-PE" sz="1200" b="1" dirty="0">
                <a:solidFill>
                  <a:schemeClr val="bg1"/>
                </a:solidFill>
                <a:latin typeface="Stag Book"/>
                <a:cs typeface="Arial"/>
              </a:rPr>
              <a:t>Escuela de:  Tecnologías de la información </a:t>
            </a:r>
          </a:p>
        </p:txBody>
      </p:sp>
    </p:spTree>
    <p:extLst>
      <p:ext uri="{BB962C8B-B14F-4D97-AF65-F5344CB8AC3E}">
        <p14:creationId xmlns:p14="http://schemas.microsoft.com/office/powerpoint/2010/main" val="42273637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910D8F70-C2F9-483C-A77F-0746885D1DE7}"/>
              </a:ext>
            </a:extLst>
          </p:cNvPr>
          <p:cNvSpPr>
            <a:spLocks noGrp="1"/>
          </p:cNvSpPr>
          <p:nvPr>
            <p:ph type="body" sz="quarter" idx="14"/>
          </p:nvPr>
        </p:nvSpPr>
        <p:spPr/>
        <p:txBody>
          <a:bodyPr>
            <a:normAutofit fontScale="85000" lnSpcReduction="20000"/>
          </a:bodyPr>
          <a:lstStyle/>
          <a:p>
            <a:r>
              <a:rPr lang="es-ES" dirty="0"/>
              <a:t>Identificar los Riesgos</a:t>
            </a:r>
          </a:p>
          <a:p>
            <a:r>
              <a:rPr lang="es-ES" dirty="0"/>
              <a:t>Mapa del Proceso</a:t>
            </a:r>
            <a:endParaRPr lang="es-PE" dirty="0"/>
          </a:p>
        </p:txBody>
      </p:sp>
      <p:sp>
        <p:nvSpPr>
          <p:cNvPr id="3" name="Marcador de texto 2">
            <a:extLst>
              <a:ext uri="{FF2B5EF4-FFF2-40B4-BE49-F238E27FC236}">
                <a16:creationId xmlns:a16="http://schemas.microsoft.com/office/drawing/2014/main" id="{DC26C706-2162-4545-A26B-2F0F5473F8D2}"/>
              </a:ext>
            </a:extLst>
          </p:cNvPr>
          <p:cNvSpPr>
            <a:spLocks noGrp="1"/>
          </p:cNvSpPr>
          <p:nvPr>
            <p:ph type="body" sz="quarter" idx="26"/>
          </p:nvPr>
        </p:nvSpPr>
        <p:spPr/>
        <p:txBody>
          <a:bodyPr/>
          <a:lstStyle/>
          <a:p>
            <a:r>
              <a:rPr lang="es-PE" dirty="0"/>
              <a:t>Gestión De Proyectos De TI </a:t>
            </a:r>
          </a:p>
          <a:p>
            <a:endParaRPr lang="es-PE" dirty="0"/>
          </a:p>
        </p:txBody>
      </p:sp>
      <p:pic>
        <p:nvPicPr>
          <p:cNvPr id="4" name="Picture 5">
            <a:extLst>
              <a:ext uri="{FF2B5EF4-FFF2-40B4-BE49-F238E27FC236}">
                <a16:creationId xmlns:a16="http://schemas.microsoft.com/office/drawing/2014/main" id="{D671D5C4-65BD-4090-858C-A24C059282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7216" y="3471732"/>
            <a:ext cx="2725226" cy="1940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6">
            <a:extLst>
              <a:ext uri="{FF2B5EF4-FFF2-40B4-BE49-F238E27FC236}">
                <a16:creationId xmlns:a16="http://schemas.microsoft.com/office/drawing/2014/main" id="{AD62F160-9168-4A32-AA92-F325B132DF3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6848"/>
          <a:stretch/>
        </p:blipFill>
        <p:spPr bwMode="auto">
          <a:xfrm>
            <a:off x="4962763" y="1811398"/>
            <a:ext cx="887395" cy="909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17 CuadroTexto">
            <a:extLst>
              <a:ext uri="{FF2B5EF4-FFF2-40B4-BE49-F238E27FC236}">
                <a16:creationId xmlns:a16="http://schemas.microsoft.com/office/drawing/2014/main" id="{C6AC77D2-02E5-4257-88F5-5878E3D64AC7}"/>
              </a:ext>
            </a:extLst>
          </p:cNvPr>
          <p:cNvSpPr txBox="1"/>
          <p:nvPr/>
        </p:nvSpPr>
        <p:spPr>
          <a:xfrm>
            <a:off x="4962762" y="2731841"/>
            <a:ext cx="1006604" cy="461665"/>
          </a:xfrm>
          <a:prstGeom prst="rect">
            <a:avLst/>
          </a:prstGeom>
          <a:noFill/>
        </p:spPr>
        <p:txBody>
          <a:bodyPr wrap="square" rtlCol="0">
            <a:spAutoFit/>
          </a:bodyPr>
          <a:lstStyle/>
          <a:p>
            <a:r>
              <a:rPr lang="es-PE" sz="1200" b="1" dirty="0"/>
              <a:t>Juicio de expertos</a:t>
            </a:r>
          </a:p>
        </p:txBody>
      </p:sp>
      <p:sp>
        <p:nvSpPr>
          <p:cNvPr id="7" name="19 Flecha derecha">
            <a:extLst>
              <a:ext uri="{FF2B5EF4-FFF2-40B4-BE49-F238E27FC236}">
                <a16:creationId xmlns:a16="http://schemas.microsoft.com/office/drawing/2014/main" id="{76C84008-196B-4F65-A78D-589AA9F31868}"/>
              </a:ext>
            </a:extLst>
          </p:cNvPr>
          <p:cNvSpPr/>
          <p:nvPr/>
        </p:nvSpPr>
        <p:spPr>
          <a:xfrm>
            <a:off x="4229772" y="3979430"/>
            <a:ext cx="688948" cy="547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sz="1200"/>
          </a:p>
        </p:txBody>
      </p:sp>
      <p:sp>
        <p:nvSpPr>
          <p:cNvPr id="8" name="20 Flecha derecha">
            <a:extLst>
              <a:ext uri="{FF2B5EF4-FFF2-40B4-BE49-F238E27FC236}">
                <a16:creationId xmlns:a16="http://schemas.microsoft.com/office/drawing/2014/main" id="{D6C64A2B-CE29-49E2-9307-E110622DE9C3}"/>
              </a:ext>
            </a:extLst>
          </p:cNvPr>
          <p:cNvSpPr/>
          <p:nvPr/>
        </p:nvSpPr>
        <p:spPr>
          <a:xfrm>
            <a:off x="7679280" y="4583168"/>
            <a:ext cx="638062" cy="558946"/>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PE" sz="1200"/>
          </a:p>
        </p:txBody>
      </p:sp>
      <p:pic>
        <p:nvPicPr>
          <p:cNvPr id="9" name="Picture 8" descr="stock photo : Factory with solar panels 3d illustration">
            <a:extLst>
              <a:ext uri="{FF2B5EF4-FFF2-40B4-BE49-F238E27FC236}">
                <a16:creationId xmlns:a16="http://schemas.microsoft.com/office/drawing/2014/main" id="{98AFB857-BE6C-4AB3-914D-7742B3B3B58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57077" y="5383306"/>
            <a:ext cx="727157" cy="822764"/>
          </a:xfrm>
          <a:prstGeom prst="rect">
            <a:avLst/>
          </a:prstGeom>
          <a:noFill/>
          <a:extLst>
            <a:ext uri="{909E8E84-426E-40DD-AFC4-6F175D3DCCD1}">
              <a14:hiddenFill xmlns:a14="http://schemas.microsoft.com/office/drawing/2010/main">
                <a:solidFill>
                  <a:srgbClr val="FFFFFF"/>
                </a:solidFill>
              </a14:hiddenFill>
            </a:ext>
          </a:extLst>
        </p:spPr>
      </p:pic>
      <p:sp>
        <p:nvSpPr>
          <p:cNvPr id="10" name="22 CuadroTexto">
            <a:extLst>
              <a:ext uri="{FF2B5EF4-FFF2-40B4-BE49-F238E27FC236}">
                <a16:creationId xmlns:a16="http://schemas.microsoft.com/office/drawing/2014/main" id="{227BD233-C48A-4809-BAD7-EE1F99DEBB08}"/>
              </a:ext>
            </a:extLst>
          </p:cNvPr>
          <p:cNvSpPr txBox="1"/>
          <p:nvPr/>
        </p:nvSpPr>
        <p:spPr>
          <a:xfrm>
            <a:off x="3184233" y="5439346"/>
            <a:ext cx="1399277" cy="646331"/>
          </a:xfrm>
          <a:prstGeom prst="rect">
            <a:avLst/>
          </a:prstGeom>
          <a:noFill/>
        </p:spPr>
        <p:txBody>
          <a:bodyPr wrap="square" rtlCol="0">
            <a:spAutoFit/>
          </a:bodyPr>
          <a:lstStyle/>
          <a:p>
            <a:r>
              <a:rPr lang="es-PE" sz="1200" b="1" dirty="0"/>
              <a:t>Factores Ambientales de la Empresa</a:t>
            </a:r>
          </a:p>
        </p:txBody>
      </p:sp>
      <p:pic>
        <p:nvPicPr>
          <p:cNvPr id="11" name="Picture 10" descr="stock vector : folder with documents">
            <a:extLst>
              <a:ext uri="{FF2B5EF4-FFF2-40B4-BE49-F238E27FC236}">
                <a16:creationId xmlns:a16="http://schemas.microsoft.com/office/drawing/2014/main" id="{74F3FC8B-BC51-4CD5-914A-CCA51895CDB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4086"/>
          <a:stretch/>
        </p:blipFill>
        <p:spPr bwMode="auto">
          <a:xfrm>
            <a:off x="3970712" y="6021167"/>
            <a:ext cx="879231" cy="761047"/>
          </a:xfrm>
          <a:prstGeom prst="rect">
            <a:avLst/>
          </a:prstGeom>
          <a:noFill/>
          <a:extLst>
            <a:ext uri="{909E8E84-426E-40DD-AFC4-6F175D3DCCD1}">
              <a14:hiddenFill xmlns:a14="http://schemas.microsoft.com/office/drawing/2010/main">
                <a:solidFill>
                  <a:srgbClr val="FFFFFF"/>
                </a:solidFill>
              </a14:hiddenFill>
            </a:ext>
          </a:extLst>
        </p:spPr>
      </p:pic>
      <p:sp>
        <p:nvSpPr>
          <p:cNvPr id="12" name="24 CuadroTexto">
            <a:extLst>
              <a:ext uri="{FF2B5EF4-FFF2-40B4-BE49-F238E27FC236}">
                <a16:creationId xmlns:a16="http://schemas.microsoft.com/office/drawing/2014/main" id="{734E194E-ABF0-42C8-A947-26F8528CF821}"/>
              </a:ext>
            </a:extLst>
          </p:cNvPr>
          <p:cNvSpPr txBox="1"/>
          <p:nvPr/>
        </p:nvSpPr>
        <p:spPr>
          <a:xfrm>
            <a:off x="4816074" y="6036385"/>
            <a:ext cx="1399277" cy="646331"/>
          </a:xfrm>
          <a:prstGeom prst="rect">
            <a:avLst/>
          </a:prstGeom>
          <a:noFill/>
        </p:spPr>
        <p:txBody>
          <a:bodyPr wrap="square" rtlCol="0">
            <a:spAutoFit/>
          </a:bodyPr>
          <a:lstStyle/>
          <a:p>
            <a:r>
              <a:rPr lang="es-PE" sz="1200" b="1" dirty="0"/>
              <a:t>Activos de los Procesos de la Organización</a:t>
            </a:r>
          </a:p>
        </p:txBody>
      </p:sp>
      <p:sp>
        <p:nvSpPr>
          <p:cNvPr id="13" name="AutoShape 2" descr="data:image/jpeg;base64,/9j/4AAQSkZJRgABAQAAAQABAAD/2wCEAAkGBhIQEBQUEhISFRQSFhgXFBgYExgVFhcUHBccFRYUFxwjHCkeGBojGhkcIDAgJScpLCwtFR8xQTAqNSYrLCkBCQoKDgwOGg8PGjIlHiU1KTIwLCwqNSw1MCowKjU1Niw1KiwwNSkpNSkpNTM0NiwsKS81NSwsNCkpLy0sLTUsNf/AABEIAGIAcgMBIgACEQEDEQH/xAAcAAEAAgMBAQEAAAAAAAAAAAAABQYCBAcDAQj/xAA9EAACAQIDBQUFBQUJAAAAAAABAgADEQQSIQUGMUFhEyJRcZEHMkKBoRQjUmLBF3KCorEVFkRTc8LR4fD/xAAZAQEAAwEBAAAAAAAAAAAAAAAAAgQFAQP/xAAoEQACAgECAwgDAAAAAAAAAAAAAQIRAwQSMUFRBRMUITKRobFhgfD/2gAMAwEAAhEDEQA/AO4xEQBERAESGxe1qhqPTpBB2ZAd3JNmK5wFQe9oeJIE+4HaLq4SqwYPoj5Qve/AwGnkflAJiLz5eRO18acwRGK2GZyLXF9FUeF9T5L1gEvEr+E2lUDqC+cEgWYC+pte4tJ8QD7ERAEREAREQBERAESrYnENVYv2lRQSezyuVso0B00JNidRztynkuNxKiwxNx4vSVmHkQQPUGdOWaSVKibUxakHI6I9+Q5L9Lj1m9jsVTVD2jKqniWYKPWVzbe8Iw/3dLvVm1dmOaxPNvxMfDgJAfZs5z4hyzH8XePyHIek0MWiuHeZZbY/LM7NrVGfd447pFrrb64ddPttQ2/Ddvrl1mOH3rwjnTEKWJuc5KknqWtIGjVojQUnP8QX/aZuf2bhqws1N0J5kLUX6AEehne70fBSl/foisur4uC9yz4PFgVEYnugg3lupuCAQbg8JxzEbHr4LvUX7h5XLUm6eKnppJrY+9bshCOyEe8h1ynp0nln0jxx3xdx6o9sGsjkexqpdGdFxGNSn77AXnsrXFxqDOaVcSzG5JJPzvLJuVtXtRVp5w3YlQba5WNzlvz4fKU6LqZaIiJw6IiIAmNS9jbjbTzmU+MbDWAck29titgXGUW0Bemw7pPM9D1EmKu1x9nFcA2amKgB46jRT85Kb243BYmm1Jl7d7EKafwNyPacF16nylX2yLYQoPgp0188tgT9J74YqeSMXza+zwzScISkuSZBbNotUZnOrEkknxPOb+KwpprmYXJ4X0F+vgBN/crCCpcflB+ustR3PStiKZrWNOkhPZ/ictxbxAA4S72nkbzOPJVRR7MxpYd/N3fucmxeAxVYE0nxDn8NBSF/lUk+sjNg74Y7CYkUqys6/wCXXVlY+TWDDz1HQz9LUqQUAKAAOAAsAPADlNXaex6OJTJXprUXlmFyD4qeKnqJmWalFRq7y4IYYFxUPag/dZbuCOIJ90EX0N+YMpGMPZVVqJfKfHiUPI9f1EvG1N3Fp5EGuW+Unjl5X68pV96cKEAH5b/WavZkryPE/TJMyO047YLMvUmjKjiTXD0sPdqpAy200vZrE8Drx8Ly87h7o/2dQZWfNUqtne3ug2sFXxA8ed5z3YtN6TJUQ2Yag+f6S74XfGv8VJG8iVP6iZk1UmjThK0mXKJrbPxgrU0qAEBxex4jpNmQPUREQBIPfPEGng3YC9mTTkRmBKnoQLfOTk0dtbP+0UHp82Hd6NxU+sA5zX2jSBNqlPLxXvr7p1HPT/qeZqrVRirK6G6sVYMBysbcJqbT9mmNqqQtKmCeZqKB56Xlb2RupjNkYgriKa5K9x3WzU6i6ZluLEMPkeYk0/PyPNq15k/sXGPh3OVmuAykqRmyEWJU8Mw0I6iTmwUq0Khr06na9oCM7EsHHEZtbgg8uUr7bL7GqwQkhWsDzI469f8Agzfw/aIS1NzSY+9pmpv+8vj14zVyOGsSldT+zIhv0UmquD5rkdBwe84I+9pOjc8oNRD1BGvqBPd9vKR3Edj1UoPrr6CUilvFiV97C06g8adcL/K+o9Z7/wB4q5/w6U+r1g30Xj6yl4TLdV8ou+PwVe4ncTV4vUPmeHkAP0lF2yzYquEX4j6KOJPy+pkswr4k927fmIy018v/ABMm9j7siiD8Tt7zEfQeAlvHKGji5Xc3w/BTmsmumlVY115kJiETDoC17cgONhIetv3RpmwoudbDvAS3Vd1DiMW4rOVpBF7MLYMde9xHI/1Ez/ZRgSwLds1jexq2H0AmVZr0WPYK2wtH/TU+ovJCYU6YUBQLACwHgBoBM5wmIiIAiIgCVze6sp7KkQpZiXXNb3ktYC/O7egI5yxyq787EfEIrIuY076D3tbaj0gFeODCAs5sBqxOnrK1h/aVgu3NLJWIHxqoIPUC97TJtl4vHkYdXZlHHNoqL4ueJt4cTJf9ieBQBhiK4qgav3CpP7ltB84OUT+xvs+KUtSKtbiMtiPC4k3h9goPgX0ErG7+EGAxKhqisjDKWtlFjwzDkQf6y81dp0VUk1aYAGt3A/WS3S6kdkeNFB3r9p+HwCkUqT13Byj4KYN7HvHU2PgJLbA9oVKqEFdBRZwLG90PTN4+c0xuBgK1jXzVje9i5RL8eCkH1M99rbi0mpFcPoCPcY3H8LHUfORJklvPvLQpGlTVg1d2XsgpBI1sWPS3HxlmnHfZ17La9HFviMZ3FVh2SZwzNY6MxBOVb8uJ6TsIMA+xEQBERAEREA+GYMs9IgGm9Hj149ZH4rZZbmZOT5lgFF2vulUem4WzFhoCbA6gyh7H9lGOGO7WpTpLTuNTVVjxvoBfWd2yiMggFawmwSnEmS1DClZv5Z9gHglOeoWZRAEREAREQBERAEREAREQBERAEREAREQBERAEREA//9k=">
            <a:extLst>
              <a:ext uri="{FF2B5EF4-FFF2-40B4-BE49-F238E27FC236}">
                <a16:creationId xmlns:a16="http://schemas.microsoft.com/office/drawing/2014/main" id="{F31E4C41-CC60-472A-9C5B-A113C664A70A}"/>
              </a:ext>
            </a:extLst>
          </p:cNvPr>
          <p:cNvSpPr>
            <a:spLocks noChangeAspect="1" noChangeArrowheads="1"/>
          </p:cNvSpPr>
          <p:nvPr/>
        </p:nvSpPr>
        <p:spPr bwMode="auto">
          <a:xfrm>
            <a:off x="1667608" y="-144463"/>
            <a:ext cx="281354"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sp>
        <p:nvSpPr>
          <p:cNvPr id="14" name="31 CuadroTexto">
            <a:extLst>
              <a:ext uri="{FF2B5EF4-FFF2-40B4-BE49-F238E27FC236}">
                <a16:creationId xmlns:a16="http://schemas.microsoft.com/office/drawing/2014/main" id="{E7850E76-929A-40E0-95C4-A583832B4D59}"/>
              </a:ext>
            </a:extLst>
          </p:cNvPr>
          <p:cNvSpPr txBox="1"/>
          <p:nvPr/>
        </p:nvSpPr>
        <p:spPr>
          <a:xfrm>
            <a:off x="6195989" y="2652206"/>
            <a:ext cx="1226884" cy="461665"/>
          </a:xfrm>
          <a:prstGeom prst="rect">
            <a:avLst/>
          </a:prstGeom>
          <a:noFill/>
        </p:spPr>
        <p:txBody>
          <a:bodyPr wrap="square" rtlCol="0">
            <a:spAutoFit/>
          </a:bodyPr>
          <a:lstStyle/>
          <a:p>
            <a:r>
              <a:rPr lang="es-PE" sz="1200" b="1" dirty="0"/>
              <a:t>Revisiones a la Documentación</a:t>
            </a:r>
          </a:p>
        </p:txBody>
      </p:sp>
      <p:sp>
        <p:nvSpPr>
          <p:cNvPr id="15" name="33 CuadroTexto">
            <a:extLst>
              <a:ext uri="{FF2B5EF4-FFF2-40B4-BE49-F238E27FC236}">
                <a16:creationId xmlns:a16="http://schemas.microsoft.com/office/drawing/2014/main" id="{B1219408-3A02-4739-9A97-0E94E9FFB1A3}"/>
              </a:ext>
            </a:extLst>
          </p:cNvPr>
          <p:cNvSpPr txBox="1"/>
          <p:nvPr/>
        </p:nvSpPr>
        <p:spPr>
          <a:xfrm>
            <a:off x="8830002" y="2941004"/>
            <a:ext cx="1171430" cy="646331"/>
          </a:xfrm>
          <a:prstGeom prst="rect">
            <a:avLst/>
          </a:prstGeom>
          <a:noFill/>
        </p:spPr>
        <p:txBody>
          <a:bodyPr wrap="square" rtlCol="0">
            <a:spAutoFit/>
          </a:bodyPr>
          <a:lstStyle/>
          <a:p>
            <a:r>
              <a:rPr lang="es-PE" sz="1200" b="1" dirty="0"/>
              <a:t>Técnicas de Recopilación de Información</a:t>
            </a:r>
          </a:p>
        </p:txBody>
      </p:sp>
      <p:pic>
        <p:nvPicPr>
          <p:cNvPr id="16" name="Picture 2">
            <a:extLst>
              <a:ext uri="{FF2B5EF4-FFF2-40B4-BE49-F238E27FC236}">
                <a16:creationId xmlns:a16="http://schemas.microsoft.com/office/drawing/2014/main" id="{3DAEF8FF-63B0-4FB5-969E-5B399B68CC7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6785" y="1941480"/>
            <a:ext cx="654936" cy="709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35 CuadroTexto">
            <a:extLst>
              <a:ext uri="{FF2B5EF4-FFF2-40B4-BE49-F238E27FC236}">
                <a16:creationId xmlns:a16="http://schemas.microsoft.com/office/drawing/2014/main" id="{0FAFA089-8A85-41A8-A0E7-30FF7208ED1A}"/>
              </a:ext>
            </a:extLst>
          </p:cNvPr>
          <p:cNvSpPr txBox="1"/>
          <p:nvPr/>
        </p:nvSpPr>
        <p:spPr>
          <a:xfrm>
            <a:off x="858560" y="2058327"/>
            <a:ext cx="1367396" cy="461665"/>
          </a:xfrm>
          <a:prstGeom prst="rect">
            <a:avLst/>
          </a:prstGeom>
          <a:noFill/>
        </p:spPr>
        <p:txBody>
          <a:bodyPr wrap="square" rtlCol="0">
            <a:spAutoFit/>
          </a:bodyPr>
          <a:lstStyle/>
          <a:p>
            <a:r>
              <a:rPr lang="es-PE" sz="1200" b="1" dirty="0"/>
              <a:t>Plan de Gestión de Riesgos</a:t>
            </a:r>
          </a:p>
        </p:txBody>
      </p:sp>
      <p:pic>
        <p:nvPicPr>
          <p:cNvPr id="18" name="Picture 2">
            <a:extLst>
              <a:ext uri="{FF2B5EF4-FFF2-40B4-BE49-F238E27FC236}">
                <a16:creationId xmlns:a16="http://schemas.microsoft.com/office/drawing/2014/main" id="{9984080A-EF07-4558-954D-C66ACB2B189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017" y="2603725"/>
            <a:ext cx="654936" cy="709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38 CuadroTexto">
            <a:extLst>
              <a:ext uri="{FF2B5EF4-FFF2-40B4-BE49-F238E27FC236}">
                <a16:creationId xmlns:a16="http://schemas.microsoft.com/office/drawing/2014/main" id="{10D5D256-865D-4AEE-BB92-CB1CDDD2AF60}"/>
              </a:ext>
            </a:extLst>
          </p:cNvPr>
          <p:cNvSpPr txBox="1"/>
          <p:nvPr/>
        </p:nvSpPr>
        <p:spPr>
          <a:xfrm>
            <a:off x="1391961" y="2720572"/>
            <a:ext cx="1367396" cy="461665"/>
          </a:xfrm>
          <a:prstGeom prst="rect">
            <a:avLst/>
          </a:prstGeom>
          <a:noFill/>
        </p:spPr>
        <p:txBody>
          <a:bodyPr wrap="square" rtlCol="0">
            <a:spAutoFit/>
          </a:bodyPr>
          <a:lstStyle/>
          <a:p>
            <a:r>
              <a:rPr lang="es-PE" sz="1200" b="1" dirty="0"/>
              <a:t>Plan de Gestión de Costos</a:t>
            </a:r>
          </a:p>
        </p:txBody>
      </p:sp>
      <p:pic>
        <p:nvPicPr>
          <p:cNvPr id="20" name="Picture 2">
            <a:extLst>
              <a:ext uri="{FF2B5EF4-FFF2-40B4-BE49-F238E27FC236}">
                <a16:creationId xmlns:a16="http://schemas.microsoft.com/office/drawing/2014/main" id="{E2E94E88-27C7-4E67-8269-3F9788EA3F0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0016" y="3272134"/>
            <a:ext cx="654936" cy="709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42 CuadroTexto">
            <a:extLst>
              <a:ext uri="{FF2B5EF4-FFF2-40B4-BE49-F238E27FC236}">
                <a16:creationId xmlns:a16="http://schemas.microsoft.com/office/drawing/2014/main" id="{AAA82B21-FAF7-4721-9085-22E6BFA40C2B}"/>
              </a:ext>
            </a:extLst>
          </p:cNvPr>
          <p:cNvSpPr txBox="1"/>
          <p:nvPr/>
        </p:nvSpPr>
        <p:spPr>
          <a:xfrm>
            <a:off x="866960" y="3388981"/>
            <a:ext cx="1367396" cy="461665"/>
          </a:xfrm>
          <a:prstGeom prst="rect">
            <a:avLst/>
          </a:prstGeom>
          <a:noFill/>
        </p:spPr>
        <p:txBody>
          <a:bodyPr wrap="square" rtlCol="0">
            <a:spAutoFit/>
          </a:bodyPr>
          <a:lstStyle/>
          <a:p>
            <a:r>
              <a:rPr lang="es-PE" sz="1200" b="1" dirty="0"/>
              <a:t>Plan de Gestión de Cronograma</a:t>
            </a:r>
          </a:p>
        </p:txBody>
      </p:sp>
      <p:pic>
        <p:nvPicPr>
          <p:cNvPr id="22" name="Picture 2">
            <a:extLst>
              <a:ext uri="{FF2B5EF4-FFF2-40B4-BE49-F238E27FC236}">
                <a16:creationId xmlns:a16="http://schemas.microsoft.com/office/drawing/2014/main" id="{A78B8D7A-F6A7-4AC4-BDA6-6515591EDA3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3417" y="3884595"/>
            <a:ext cx="654936" cy="709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44 CuadroTexto">
            <a:extLst>
              <a:ext uri="{FF2B5EF4-FFF2-40B4-BE49-F238E27FC236}">
                <a16:creationId xmlns:a16="http://schemas.microsoft.com/office/drawing/2014/main" id="{61B5CFB9-7E6B-4352-BA5E-8A1A81F00242}"/>
              </a:ext>
            </a:extLst>
          </p:cNvPr>
          <p:cNvSpPr txBox="1"/>
          <p:nvPr/>
        </p:nvSpPr>
        <p:spPr>
          <a:xfrm>
            <a:off x="1400361" y="4001442"/>
            <a:ext cx="1367396" cy="461665"/>
          </a:xfrm>
          <a:prstGeom prst="rect">
            <a:avLst/>
          </a:prstGeom>
          <a:noFill/>
        </p:spPr>
        <p:txBody>
          <a:bodyPr wrap="square" rtlCol="0">
            <a:spAutoFit/>
          </a:bodyPr>
          <a:lstStyle/>
          <a:p>
            <a:r>
              <a:rPr lang="es-PE" sz="1200" b="1" dirty="0"/>
              <a:t>Plan de Gestión de Calidad</a:t>
            </a:r>
          </a:p>
        </p:txBody>
      </p:sp>
      <p:pic>
        <p:nvPicPr>
          <p:cNvPr id="24" name="Picture 2">
            <a:extLst>
              <a:ext uri="{FF2B5EF4-FFF2-40B4-BE49-F238E27FC236}">
                <a16:creationId xmlns:a16="http://schemas.microsoft.com/office/drawing/2014/main" id="{EF47BB57-20A4-4B9E-A7C4-33994E0ACDD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1616" y="4535084"/>
            <a:ext cx="654936" cy="709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47 CuadroTexto">
            <a:extLst>
              <a:ext uri="{FF2B5EF4-FFF2-40B4-BE49-F238E27FC236}">
                <a16:creationId xmlns:a16="http://schemas.microsoft.com/office/drawing/2014/main" id="{8728ADA0-9667-474F-8719-5DDD6BF9696C}"/>
              </a:ext>
            </a:extLst>
          </p:cNvPr>
          <p:cNvSpPr txBox="1"/>
          <p:nvPr/>
        </p:nvSpPr>
        <p:spPr>
          <a:xfrm>
            <a:off x="858560" y="4651931"/>
            <a:ext cx="1367396" cy="646331"/>
          </a:xfrm>
          <a:prstGeom prst="rect">
            <a:avLst/>
          </a:prstGeom>
          <a:noFill/>
        </p:spPr>
        <p:txBody>
          <a:bodyPr wrap="square" rtlCol="0">
            <a:spAutoFit/>
          </a:bodyPr>
          <a:lstStyle/>
          <a:p>
            <a:r>
              <a:rPr lang="es-PE" sz="1200" b="1" dirty="0"/>
              <a:t>Plan de Gestión de Recursos Humanos</a:t>
            </a:r>
          </a:p>
        </p:txBody>
      </p:sp>
      <p:pic>
        <p:nvPicPr>
          <p:cNvPr id="26" name="Picture 3">
            <a:extLst>
              <a:ext uri="{FF2B5EF4-FFF2-40B4-BE49-F238E27FC236}">
                <a16:creationId xmlns:a16="http://schemas.microsoft.com/office/drawing/2014/main" id="{48958515-A4B8-42C4-8034-08ACEED323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8799" y="5278239"/>
            <a:ext cx="857711" cy="9035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49 CuadroTexto">
            <a:extLst>
              <a:ext uri="{FF2B5EF4-FFF2-40B4-BE49-F238E27FC236}">
                <a16:creationId xmlns:a16="http://schemas.microsoft.com/office/drawing/2014/main" id="{F577397D-C5BB-4428-9C07-5D6343C5C539}"/>
              </a:ext>
            </a:extLst>
          </p:cNvPr>
          <p:cNvSpPr txBox="1"/>
          <p:nvPr/>
        </p:nvSpPr>
        <p:spPr>
          <a:xfrm>
            <a:off x="1543779" y="5358664"/>
            <a:ext cx="1134098" cy="461665"/>
          </a:xfrm>
          <a:prstGeom prst="rect">
            <a:avLst/>
          </a:prstGeom>
          <a:noFill/>
        </p:spPr>
        <p:txBody>
          <a:bodyPr wrap="square" rtlCol="0">
            <a:spAutoFit/>
          </a:bodyPr>
          <a:lstStyle/>
          <a:p>
            <a:r>
              <a:rPr lang="es-PE" sz="1200" b="1" dirty="0"/>
              <a:t>Línea Base del Alcance</a:t>
            </a:r>
          </a:p>
        </p:txBody>
      </p:sp>
      <p:sp>
        <p:nvSpPr>
          <p:cNvPr id="28" name="52 CuadroTexto">
            <a:extLst>
              <a:ext uri="{FF2B5EF4-FFF2-40B4-BE49-F238E27FC236}">
                <a16:creationId xmlns:a16="http://schemas.microsoft.com/office/drawing/2014/main" id="{94852B1C-CFCC-4260-9C7D-9ECB9BD5F440}"/>
              </a:ext>
            </a:extLst>
          </p:cNvPr>
          <p:cNvSpPr txBox="1"/>
          <p:nvPr/>
        </p:nvSpPr>
        <p:spPr>
          <a:xfrm>
            <a:off x="1168370" y="6093679"/>
            <a:ext cx="1148419" cy="646331"/>
          </a:xfrm>
          <a:prstGeom prst="rect">
            <a:avLst/>
          </a:prstGeom>
          <a:noFill/>
        </p:spPr>
        <p:txBody>
          <a:bodyPr wrap="square" rtlCol="0">
            <a:spAutoFit/>
          </a:bodyPr>
          <a:lstStyle/>
          <a:p>
            <a:r>
              <a:rPr lang="es-PE" sz="1200" b="1" dirty="0"/>
              <a:t>Estimaciones de costos de las actividades</a:t>
            </a:r>
          </a:p>
        </p:txBody>
      </p:sp>
      <p:pic>
        <p:nvPicPr>
          <p:cNvPr id="29" name="Picture 4">
            <a:extLst>
              <a:ext uri="{FF2B5EF4-FFF2-40B4-BE49-F238E27FC236}">
                <a16:creationId xmlns:a16="http://schemas.microsoft.com/office/drawing/2014/main" id="{F0F2466A-ED7D-4651-B845-19DADF3023A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3802" y="6083990"/>
            <a:ext cx="900009" cy="6391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6">
            <a:extLst>
              <a:ext uri="{FF2B5EF4-FFF2-40B4-BE49-F238E27FC236}">
                <a16:creationId xmlns:a16="http://schemas.microsoft.com/office/drawing/2014/main" id="{D9BC145B-7A2A-4071-B8BB-42743C0BC54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348137" y="1875426"/>
            <a:ext cx="578586" cy="77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55 CuadroTexto">
            <a:extLst>
              <a:ext uri="{FF2B5EF4-FFF2-40B4-BE49-F238E27FC236}">
                <a16:creationId xmlns:a16="http://schemas.microsoft.com/office/drawing/2014/main" id="{3A390465-4655-472F-9382-C8E58D26A282}"/>
              </a:ext>
            </a:extLst>
          </p:cNvPr>
          <p:cNvSpPr txBox="1"/>
          <p:nvPr/>
        </p:nvSpPr>
        <p:spPr>
          <a:xfrm>
            <a:off x="2924201" y="1917664"/>
            <a:ext cx="1090488" cy="646331"/>
          </a:xfrm>
          <a:prstGeom prst="rect">
            <a:avLst/>
          </a:prstGeom>
          <a:noFill/>
        </p:spPr>
        <p:txBody>
          <a:bodyPr wrap="square" rtlCol="0">
            <a:spAutoFit/>
          </a:bodyPr>
          <a:lstStyle/>
          <a:p>
            <a:r>
              <a:rPr lang="es-PE" sz="1200" b="1" dirty="0"/>
              <a:t>Estimación de la duración de actividades</a:t>
            </a:r>
          </a:p>
        </p:txBody>
      </p:sp>
      <p:cxnSp>
        <p:nvCxnSpPr>
          <p:cNvPr id="32" name="56 Conector recto">
            <a:extLst>
              <a:ext uri="{FF2B5EF4-FFF2-40B4-BE49-F238E27FC236}">
                <a16:creationId xmlns:a16="http://schemas.microsoft.com/office/drawing/2014/main" id="{BB525B79-16CF-4A31-B85C-CFB0263E78B0}"/>
              </a:ext>
            </a:extLst>
          </p:cNvPr>
          <p:cNvCxnSpPr/>
          <p:nvPr/>
        </p:nvCxnSpPr>
        <p:spPr>
          <a:xfrm>
            <a:off x="4762092" y="1826800"/>
            <a:ext cx="0" cy="1707599"/>
          </a:xfrm>
          <a:prstGeom prst="line">
            <a:avLst/>
          </a:prstGeom>
          <a:ln w="25400">
            <a:solidFill>
              <a:srgbClr val="104E92"/>
            </a:solidFill>
            <a:prstDash val="lgDash"/>
          </a:ln>
        </p:spPr>
        <p:style>
          <a:lnRef idx="1">
            <a:schemeClr val="accent1"/>
          </a:lnRef>
          <a:fillRef idx="0">
            <a:schemeClr val="accent1"/>
          </a:fillRef>
          <a:effectRef idx="0">
            <a:schemeClr val="accent1"/>
          </a:effectRef>
          <a:fontRef idx="minor">
            <a:schemeClr val="tx1"/>
          </a:fontRef>
        </p:style>
      </p:cxnSp>
      <p:pic>
        <p:nvPicPr>
          <p:cNvPr id="33" name="Picture 2">
            <a:extLst>
              <a:ext uri="{FF2B5EF4-FFF2-40B4-BE49-F238E27FC236}">
                <a16:creationId xmlns:a16="http://schemas.microsoft.com/office/drawing/2014/main" id="{D339FECA-9752-44FE-AA6A-B510F8CE5C5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008445" y="2659295"/>
            <a:ext cx="513632" cy="755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58 CuadroTexto">
            <a:extLst>
              <a:ext uri="{FF2B5EF4-FFF2-40B4-BE49-F238E27FC236}">
                <a16:creationId xmlns:a16="http://schemas.microsoft.com/office/drawing/2014/main" id="{05F18D3A-7ABF-4569-8039-F24B35716B89}"/>
              </a:ext>
            </a:extLst>
          </p:cNvPr>
          <p:cNvSpPr txBox="1"/>
          <p:nvPr/>
        </p:nvSpPr>
        <p:spPr>
          <a:xfrm>
            <a:off x="3620291" y="2767573"/>
            <a:ext cx="1125922" cy="461665"/>
          </a:xfrm>
          <a:prstGeom prst="rect">
            <a:avLst/>
          </a:prstGeom>
          <a:noFill/>
        </p:spPr>
        <p:txBody>
          <a:bodyPr wrap="square" rtlCol="0">
            <a:spAutoFit/>
          </a:bodyPr>
          <a:lstStyle/>
          <a:p>
            <a:r>
              <a:rPr lang="es-PE" sz="1200" b="1" dirty="0"/>
              <a:t>Registro de Interesados</a:t>
            </a:r>
          </a:p>
        </p:txBody>
      </p:sp>
      <p:pic>
        <p:nvPicPr>
          <p:cNvPr id="35" name="Picture 12">
            <a:extLst>
              <a:ext uri="{FF2B5EF4-FFF2-40B4-BE49-F238E27FC236}">
                <a16:creationId xmlns:a16="http://schemas.microsoft.com/office/drawing/2014/main" id="{A197E83D-AC4C-4952-BA74-7FAB53DCCAE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02740" y="3464607"/>
            <a:ext cx="920442" cy="7478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 name="60 CuadroTexto">
            <a:extLst>
              <a:ext uri="{FF2B5EF4-FFF2-40B4-BE49-F238E27FC236}">
                <a16:creationId xmlns:a16="http://schemas.microsoft.com/office/drawing/2014/main" id="{118970D4-7E9D-4798-B0A2-F722B06A4991}"/>
              </a:ext>
            </a:extLst>
          </p:cNvPr>
          <p:cNvSpPr txBox="1"/>
          <p:nvPr/>
        </p:nvSpPr>
        <p:spPr>
          <a:xfrm>
            <a:off x="3188384" y="3553490"/>
            <a:ext cx="989123" cy="461665"/>
          </a:xfrm>
          <a:prstGeom prst="rect">
            <a:avLst/>
          </a:prstGeom>
          <a:noFill/>
        </p:spPr>
        <p:txBody>
          <a:bodyPr wrap="square" rtlCol="0">
            <a:spAutoFit/>
          </a:bodyPr>
          <a:lstStyle/>
          <a:p>
            <a:r>
              <a:rPr lang="es-PE" sz="1200" b="1" dirty="0"/>
              <a:t>Documentos del Proyecto</a:t>
            </a:r>
          </a:p>
        </p:txBody>
      </p:sp>
      <p:cxnSp>
        <p:nvCxnSpPr>
          <p:cNvPr id="37" name="61 Conector recto">
            <a:extLst>
              <a:ext uri="{FF2B5EF4-FFF2-40B4-BE49-F238E27FC236}">
                <a16:creationId xmlns:a16="http://schemas.microsoft.com/office/drawing/2014/main" id="{F7ECC2CE-32F1-4136-92C4-606D9CB9B519}"/>
              </a:ext>
            </a:extLst>
          </p:cNvPr>
          <p:cNvCxnSpPr>
            <a:cxnSpLocks/>
          </p:cNvCxnSpPr>
          <p:nvPr/>
        </p:nvCxnSpPr>
        <p:spPr>
          <a:xfrm>
            <a:off x="6086397" y="5492262"/>
            <a:ext cx="0" cy="1276745"/>
          </a:xfrm>
          <a:prstGeom prst="line">
            <a:avLst/>
          </a:prstGeom>
          <a:ln w="25400">
            <a:solidFill>
              <a:srgbClr val="104E92"/>
            </a:solidFill>
            <a:prstDash val="lgDash"/>
          </a:ln>
        </p:spPr>
        <p:style>
          <a:lnRef idx="1">
            <a:schemeClr val="accent1"/>
          </a:lnRef>
          <a:fillRef idx="0">
            <a:schemeClr val="accent1"/>
          </a:fillRef>
          <a:effectRef idx="0">
            <a:schemeClr val="accent1"/>
          </a:effectRef>
          <a:fontRef idx="minor">
            <a:schemeClr val="tx1"/>
          </a:fontRef>
        </p:style>
      </p:cxnSp>
      <p:sp>
        <p:nvSpPr>
          <p:cNvPr id="38" name="62 CuadroTexto">
            <a:extLst>
              <a:ext uri="{FF2B5EF4-FFF2-40B4-BE49-F238E27FC236}">
                <a16:creationId xmlns:a16="http://schemas.microsoft.com/office/drawing/2014/main" id="{2291EF94-152C-4573-BEA6-76F01461F462}"/>
              </a:ext>
            </a:extLst>
          </p:cNvPr>
          <p:cNvSpPr txBox="1"/>
          <p:nvPr/>
        </p:nvSpPr>
        <p:spPr>
          <a:xfrm>
            <a:off x="3077557" y="4861357"/>
            <a:ext cx="1399277" cy="461665"/>
          </a:xfrm>
          <a:prstGeom prst="rect">
            <a:avLst/>
          </a:prstGeom>
          <a:noFill/>
        </p:spPr>
        <p:txBody>
          <a:bodyPr wrap="square" rtlCol="0">
            <a:spAutoFit/>
          </a:bodyPr>
          <a:lstStyle/>
          <a:p>
            <a:r>
              <a:rPr lang="es-PE" sz="1200" b="1" dirty="0"/>
              <a:t>Documentos de la Adquisición</a:t>
            </a:r>
          </a:p>
        </p:txBody>
      </p:sp>
      <p:pic>
        <p:nvPicPr>
          <p:cNvPr id="39" name="Picture 2" descr="http://res2.windows.microsoft.com/resbox/es/windows%20vista/main/ee3a574d-d719-470f-982c-8e9a138c8de0_0.png">
            <a:extLst>
              <a:ext uri="{FF2B5EF4-FFF2-40B4-BE49-F238E27FC236}">
                <a16:creationId xmlns:a16="http://schemas.microsoft.com/office/drawing/2014/main" id="{0204BD2C-A14A-4A79-98FC-4AF39A85187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0000" t="9025" r="12193" b="22010"/>
          <a:stretch/>
        </p:blipFill>
        <p:spPr bwMode="auto">
          <a:xfrm>
            <a:off x="3121244" y="4242901"/>
            <a:ext cx="607635" cy="71422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
            <a:extLst>
              <a:ext uri="{FF2B5EF4-FFF2-40B4-BE49-F238E27FC236}">
                <a16:creationId xmlns:a16="http://schemas.microsoft.com/office/drawing/2014/main" id="{35F4D020-8F05-434A-B061-C6B1366AEE6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48329" y="1824789"/>
            <a:ext cx="957319" cy="8287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 name="Picture 4">
            <a:extLst>
              <a:ext uri="{FF2B5EF4-FFF2-40B4-BE49-F238E27FC236}">
                <a16:creationId xmlns:a16="http://schemas.microsoft.com/office/drawing/2014/main" id="{50B77083-78D4-4D6D-9A48-096577A2E1D4}"/>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28167" b="11312"/>
          <a:stretch/>
        </p:blipFill>
        <p:spPr bwMode="auto">
          <a:xfrm>
            <a:off x="8924409" y="2056784"/>
            <a:ext cx="753818" cy="8433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 name="Picture 5">
            <a:extLst>
              <a:ext uri="{FF2B5EF4-FFF2-40B4-BE49-F238E27FC236}">
                <a16:creationId xmlns:a16="http://schemas.microsoft.com/office/drawing/2014/main" id="{3C375835-E2B5-4A0C-9D7F-8B23AD31D79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001433" y="2003159"/>
            <a:ext cx="915041" cy="8692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63 CuadroTexto">
            <a:extLst>
              <a:ext uri="{FF2B5EF4-FFF2-40B4-BE49-F238E27FC236}">
                <a16:creationId xmlns:a16="http://schemas.microsoft.com/office/drawing/2014/main" id="{0AA62836-7418-4220-A144-04B9297EB17A}"/>
              </a:ext>
            </a:extLst>
          </p:cNvPr>
          <p:cNvSpPr txBox="1"/>
          <p:nvPr/>
        </p:nvSpPr>
        <p:spPr>
          <a:xfrm>
            <a:off x="10001433" y="2867255"/>
            <a:ext cx="1180893" cy="646331"/>
          </a:xfrm>
          <a:prstGeom prst="rect">
            <a:avLst/>
          </a:prstGeom>
          <a:noFill/>
        </p:spPr>
        <p:txBody>
          <a:bodyPr wrap="square" rtlCol="0">
            <a:spAutoFit/>
          </a:bodyPr>
          <a:lstStyle/>
          <a:p>
            <a:r>
              <a:rPr lang="es-PE" sz="1200" b="1" dirty="0"/>
              <a:t>Análisis de Lista de Verificación</a:t>
            </a:r>
          </a:p>
        </p:txBody>
      </p:sp>
      <p:pic>
        <p:nvPicPr>
          <p:cNvPr id="44" name="Picture 7">
            <a:extLst>
              <a:ext uri="{FF2B5EF4-FFF2-40B4-BE49-F238E27FC236}">
                <a16:creationId xmlns:a16="http://schemas.microsoft.com/office/drawing/2014/main" id="{0C98E90F-1771-4008-93FA-5A4636CD456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455470" y="3584958"/>
            <a:ext cx="874836" cy="722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 name="65 CuadroTexto">
            <a:extLst>
              <a:ext uri="{FF2B5EF4-FFF2-40B4-BE49-F238E27FC236}">
                <a16:creationId xmlns:a16="http://schemas.microsoft.com/office/drawing/2014/main" id="{61E99DC8-1A8F-4335-8024-4537A723363A}"/>
              </a:ext>
            </a:extLst>
          </p:cNvPr>
          <p:cNvSpPr txBox="1"/>
          <p:nvPr/>
        </p:nvSpPr>
        <p:spPr>
          <a:xfrm>
            <a:off x="8439654" y="4349806"/>
            <a:ext cx="1006604" cy="461665"/>
          </a:xfrm>
          <a:prstGeom prst="rect">
            <a:avLst/>
          </a:prstGeom>
          <a:noFill/>
        </p:spPr>
        <p:txBody>
          <a:bodyPr wrap="square" rtlCol="0">
            <a:spAutoFit/>
          </a:bodyPr>
          <a:lstStyle/>
          <a:p>
            <a:r>
              <a:rPr lang="es-PE" sz="1200" b="1" dirty="0"/>
              <a:t>Análisis de Supuestos</a:t>
            </a:r>
          </a:p>
        </p:txBody>
      </p:sp>
      <p:pic>
        <p:nvPicPr>
          <p:cNvPr id="46" name="Picture 8">
            <a:extLst>
              <a:ext uri="{FF2B5EF4-FFF2-40B4-BE49-F238E27FC236}">
                <a16:creationId xmlns:a16="http://schemas.microsoft.com/office/drawing/2014/main" id="{4B802D3F-90E4-47B8-84B6-BEB7749BE011}"/>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9357187" y="3701607"/>
            <a:ext cx="645822" cy="6458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7" name="66 CuadroTexto">
            <a:extLst>
              <a:ext uri="{FF2B5EF4-FFF2-40B4-BE49-F238E27FC236}">
                <a16:creationId xmlns:a16="http://schemas.microsoft.com/office/drawing/2014/main" id="{69F28117-1853-4847-A170-9A4187832A16}"/>
              </a:ext>
            </a:extLst>
          </p:cNvPr>
          <p:cNvSpPr txBox="1"/>
          <p:nvPr/>
        </p:nvSpPr>
        <p:spPr>
          <a:xfrm>
            <a:off x="9231742" y="4347430"/>
            <a:ext cx="1062906" cy="461665"/>
          </a:xfrm>
          <a:prstGeom prst="rect">
            <a:avLst/>
          </a:prstGeom>
          <a:noFill/>
        </p:spPr>
        <p:txBody>
          <a:bodyPr wrap="square" rtlCol="0">
            <a:spAutoFit/>
          </a:bodyPr>
          <a:lstStyle/>
          <a:p>
            <a:r>
              <a:rPr lang="es-PE" sz="1200" b="1" dirty="0"/>
              <a:t>Técnicas de Diagramación</a:t>
            </a:r>
          </a:p>
        </p:txBody>
      </p:sp>
      <p:pic>
        <p:nvPicPr>
          <p:cNvPr id="48" name="Picture 9">
            <a:extLst>
              <a:ext uri="{FF2B5EF4-FFF2-40B4-BE49-F238E27FC236}">
                <a16:creationId xmlns:a16="http://schemas.microsoft.com/office/drawing/2014/main" id="{4F24EB04-7862-413D-885D-75BDE34E33F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311862" y="3671480"/>
            <a:ext cx="717148" cy="7171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 name="67 CuadroTexto">
            <a:extLst>
              <a:ext uri="{FF2B5EF4-FFF2-40B4-BE49-F238E27FC236}">
                <a16:creationId xmlns:a16="http://schemas.microsoft.com/office/drawing/2014/main" id="{32F3C22F-915E-441C-8FD7-6A2FEF7B6972}"/>
              </a:ext>
            </a:extLst>
          </p:cNvPr>
          <p:cNvSpPr txBox="1"/>
          <p:nvPr/>
        </p:nvSpPr>
        <p:spPr>
          <a:xfrm>
            <a:off x="10185060" y="4449055"/>
            <a:ext cx="1062906" cy="276999"/>
          </a:xfrm>
          <a:prstGeom prst="rect">
            <a:avLst/>
          </a:prstGeom>
          <a:noFill/>
        </p:spPr>
        <p:txBody>
          <a:bodyPr wrap="square" rtlCol="0">
            <a:spAutoFit/>
          </a:bodyPr>
          <a:lstStyle/>
          <a:p>
            <a:r>
              <a:rPr lang="es-PE" sz="1200" b="1" dirty="0"/>
              <a:t>Análisis FODA</a:t>
            </a:r>
          </a:p>
        </p:txBody>
      </p:sp>
      <p:cxnSp>
        <p:nvCxnSpPr>
          <p:cNvPr id="50" name="68 Conector recto">
            <a:extLst>
              <a:ext uri="{FF2B5EF4-FFF2-40B4-BE49-F238E27FC236}">
                <a16:creationId xmlns:a16="http://schemas.microsoft.com/office/drawing/2014/main" id="{D87DCE04-12D0-42D9-AAAE-4CFBEE74FD99}"/>
              </a:ext>
            </a:extLst>
          </p:cNvPr>
          <p:cNvCxnSpPr/>
          <p:nvPr/>
        </p:nvCxnSpPr>
        <p:spPr>
          <a:xfrm>
            <a:off x="8925713" y="5078579"/>
            <a:ext cx="1998198" cy="0"/>
          </a:xfrm>
          <a:prstGeom prst="line">
            <a:avLst/>
          </a:prstGeom>
          <a:ln w="25400">
            <a:solidFill>
              <a:srgbClr val="104E92"/>
            </a:solidFill>
            <a:prstDash val="lgDash"/>
          </a:ln>
        </p:spPr>
        <p:style>
          <a:lnRef idx="1">
            <a:schemeClr val="accent1"/>
          </a:lnRef>
          <a:fillRef idx="0">
            <a:schemeClr val="accent1"/>
          </a:fillRef>
          <a:effectRef idx="0">
            <a:schemeClr val="accent1"/>
          </a:effectRef>
          <a:fontRef idx="minor">
            <a:schemeClr val="tx1"/>
          </a:fontRef>
        </p:style>
      </p:cxnSp>
      <p:pic>
        <p:nvPicPr>
          <p:cNvPr id="51" name="Picture 2">
            <a:extLst>
              <a:ext uri="{FF2B5EF4-FFF2-40B4-BE49-F238E27FC236}">
                <a16:creationId xmlns:a16="http://schemas.microsoft.com/office/drawing/2014/main" id="{F4714102-8F66-485C-A8DF-E47E0DDF262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9235251" y="5515543"/>
            <a:ext cx="763672" cy="7636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2" name="70 CuadroTexto">
            <a:extLst>
              <a:ext uri="{FF2B5EF4-FFF2-40B4-BE49-F238E27FC236}">
                <a16:creationId xmlns:a16="http://schemas.microsoft.com/office/drawing/2014/main" id="{3FD79063-E45C-4821-B3EF-660FB4824AEB}"/>
              </a:ext>
            </a:extLst>
          </p:cNvPr>
          <p:cNvSpPr txBox="1"/>
          <p:nvPr/>
        </p:nvSpPr>
        <p:spPr>
          <a:xfrm>
            <a:off x="9205327" y="6284007"/>
            <a:ext cx="1090488" cy="461665"/>
          </a:xfrm>
          <a:prstGeom prst="rect">
            <a:avLst/>
          </a:prstGeom>
          <a:noFill/>
        </p:spPr>
        <p:txBody>
          <a:bodyPr wrap="square" rtlCol="0">
            <a:spAutoFit/>
          </a:bodyPr>
          <a:lstStyle/>
          <a:p>
            <a:r>
              <a:rPr lang="es-PE" sz="1200" b="1" dirty="0"/>
              <a:t>Registro de Riesgos</a:t>
            </a:r>
          </a:p>
        </p:txBody>
      </p:sp>
    </p:spTree>
    <p:extLst>
      <p:ext uri="{BB962C8B-B14F-4D97-AF65-F5344CB8AC3E}">
        <p14:creationId xmlns:p14="http://schemas.microsoft.com/office/powerpoint/2010/main" val="2060823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DAE8CE22-D57A-46DB-8E18-BF90756AAC20}"/>
              </a:ext>
            </a:extLst>
          </p:cNvPr>
          <p:cNvSpPr>
            <a:spLocks noGrp="1"/>
          </p:cNvSpPr>
          <p:nvPr>
            <p:ph type="body" sz="quarter" idx="14"/>
          </p:nvPr>
        </p:nvSpPr>
        <p:spPr/>
        <p:txBody>
          <a:bodyPr>
            <a:normAutofit fontScale="85000" lnSpcReduction="20000"/>
          </a:bodyPr>
          <a:lstStyle/>
          <a:p>
            <a:r>
              <a:rPr lang="es-ES" dirty="0"/>
              <a:t>Identificar los Riesgos </a:t>
            </a:r>
          </a:p>
          <a:p>
            <a:r>
              <a:rPr lang="es-ES" dirty="0"/>
              <a:t>Herramientas y Técnicas</a:t>
            </a:r>
            <a:endParaRPr lang="es-PE" dirty="0"/>
          </a:p>
        </p:txBody>
      </p:sp>
      <p:sp>
        <p:nvSpPr>
          <p:cNvPr id="3" name="Marcador de texto 2">
            <a:extLst>
              <a:ext uri="{FF2B5EF4-FFF2-40B4-BE49-F238E27FC236}">
                <a16:creationId xmlns:a16="http://schemas.microsoft.com/office/drawing/2014/main" id="{96D101D9-F1DD-46AF-8E72-21F05622FBD3}"/>
              </a:ext>
            </a:extLst>
          </p:cNvPr>
          <p:cNvSpPr>
            <a:spLocks noGrp="1"/>
          </p:cNvSpPr>
          <p:nvPr>
            <p:ph type="body" sz="quarter" idx="26"/>
          </p:nvPr>
        </p:nvSpPr>
        <p:spPr/>
        <p:txBody>
          <a:bodyPr/>
          <a:lstStyle/>
          <a:p>
            <a:r>
              <a:rPr lang="es-PE" dirty="0"/>
              <a:t>Gestión De Proyectos De TI </a:t>
            </a:r>
          </a:p>
          <a:p>
            <a:endParaRPr lang="es-PE" dirty="0"/>
          </a:p>
        </p:txBody>
      </p:sp>
      <p:sp>
        <p:nvSpPr>
          <p:cNvPr id="71" name="Rectangle 3">
            <a:extLst>
              <a:ext uri="{FF2B5EF4-FFF2-40B4-BE49-F238E27FC236}">
                <a16:creationId xmlns:a16="http://schemas.microsoft.com/office/drawing/2014/main" id="{996D8542-3991-44D1-974E-CC992452DE10}"/>
              </a:ext>
            </a:extLst>
          </p:cNvPr>
          <p:cNvSpPr txBox="1">
            <a:spLocks noChangeArrowheads="1"/>
          </p:cNvSpPr>
          <p:nvPr/>
        </p:nvSpPr>
        <p:spPr>
          <a:xfrm>
            <a:off x="0" y="765175"/>
            <a:ext cx="7850188" cy="5480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80000"/>
              </a:lnSpc>
            </a:pPr>
            <a:endParaRPr lang="es-PE" sz="2600"/>
          </a:p>
          <a:p>
            <a:pPr>
              <a:lnSpc>
                <a:spcPct val="80000"/>
              </a:lnSpc>
            </a:pPr>
            <a:endParaRPr lang="es-PE" sz="3000"/>
          </a:p>
          <a:p>
            <a:pPr>
              <a:lnSpc>
                <a:spcPct val="80000"/>
              </a:lnSpc>
            </a:pPr>
            <a:endParaRPr lang="en-US" sz="3000" dirty="0"/>
          </a:p>
        </p:txBody>
      </p:sp>
      <p:sp>
        <p:nvSpPr>
          <p:cNvPr id="72" name="2 Rectángulo">
            <a:extLst>
              <a:ext uri="{FF2B5EF4-FFF2-40B4-BE49-F238E27FC236}">
                <a16:creationId xmlns:a16="http://schemas.microsoft.com/office/drawing/2014/main" id="{79D2A5F8-C56D-4F68-BA9C-497ACC6E5DCA}"/>
              </a:ext>
            </a:extLst>
          </p:cNvPr>
          <p:cNvSpPr/>
          <p:nvPr/>
        </p:nvSpPr>
        <p:spPr>
          <a:xfrm>
            <a:off x="4423574" y="1899356"/>
            <a:ext cx="4572000" cy="646331"/>
          </a:xfrm>
          <a:prstGeom prst="rect">
            <a:avLst/>
          </a:prstGeom>
        </p:spPr>
        <p:txBody>
          <a:bodyPr lIns="91440" tIns="45720" rIns="91440" bIns="45720" anchor="t">
            <a:spAutoFit/>
          </a:bodyPr>
          <a:lstStyle/>
          <a:p>
            <a:r>
              <a:rPr lang="es-PE" dirty="0">
                <a:latin typeface="Arial"/>
                <a:cs typeface="Arial"/>
              </a:rPr>
              <a:t>Revisión estructurada de los  documentos del proyecto </a:t>
            </a:r>
            <a:endParaRPr lang="en-US"/>
          </a:p>
        </p:txBody>
      </p:sp>
      <p:pic>
        <p:nvPicPr>
          <p:cNvPr id="73" name="Picture 3">
            <a:extLst>
              <a:ext uri="{FF2B5EF4-FFF2-40B4-BE49-F238E27FC236}">
                <a16:creationId xmlns:a16="http://schemas.microsoft.com/office/drawing/2014/main" id="{8DB4A178-C467-4BDC-A72B-D9D3617727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2846" y="1858108"/>
            <a:ext cx="1276350" cy="9970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4" name="223 Rectángulo">
            <a:extLst>
              <a:ext uri="{FF2B5EF4-FFF2-40B4-BE49-F238E27FC236}">
                <a16:creationId xmlns:a16="http://schemas.microsoft.com/office/drawing/2014/main" id="{051DA06A-A4ED-4C29-841C-A7BD0ACFEB3D}"/>
              </a:ext>
            </a:extLst>
          </p:cNvPr>
          <p:cNvSpPr/>
          <p:nvPr/>
        </p:nvSpPr>
        <p:spPr>
          <a:xfrm>
            <a:off x="4347287" y="3286691"/>
            <a:ext cx="4572000" cy="1200329"/>
          </a:xfrm>
          <a:prstGeom prst="rect">
            <a:avLst/>
          </a:prstGeom>
        </p:spPr>
        <p:txBody>
          <a:bodyPr lIns="91440" tIns="45720" rIns="91440" bIns="45720" anchor="t">
            <a:spAutoFit/>
          </a:bodyPr>
          <a:lstStyle/>
          <a:p>
            <a:r>
              <a:rPr lang="es-PE" dirty="0">
                <a:latin typeface="Arial"/>
                <a:cs typeface="Arial"/>
              </a:rPr>
              <a:t>Tormenta de Ideas</a:t>
            </a:r>
          </a:p>
          <a:p>
            <a:r>
              <a:rPr lang="es-PE" dirty="0">
                <a:latin typeface="Arial"/>
                <a:cs typeface="Arial"/>
              </a:rPr>
              <a:t>Técnica Delphi</a:t>
            </a:r>
          </a:p>
          <a:p>
            <a:r>
              <a:rPr lang="es-PE" dirty="0">
                <a:latin typeface="Arial"/>
                <a:cs typeface="Arial"/>
              </a:rPr>
              <a:t>Entrevistas</a:t>
            </a:r>
          </a:p>
          <a:p>
            <a:r>
              <a:rPr lang="es-PE" dirty="0">
                <a:latin typeface="Arial"/>
                <a:cs typeface="Arial"/>
              </a:rPr>
              <a:t>Análisis de Causa Raíz</a:t>
            </a:r>
          </a:p>
        </p:txBody>
      </p:sp>
      <p:pic>
        <p:nvPicPr>
          <p:cNvPr id="75" name="Picture 4">
            <a:extLst>
              <a:ext uri="{FF2B5EF4-FFF2-40B4-BE49-F238E27FC236}">
                <a16:creationId xmlns:a16="http://schemas.microsoft.com/office/drawing/2014/main" id="{8AED431F-BCA9-40A1-9B90-70415E7D09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167" b="11312"/>
          <a:stretch/>
        </p:blipFill>
        <p:spPr bwMode="auto">
          <a:xfrm>
            <a:off x="2639635" y="3380458"/>
            <a:ext cx="753818" cy="8433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6" name="4 Rectángulo">
            <a:extLst>
              <a:ext uri="{FF2B5EF4-FFF2-40B4-BE49-F238E27FC236}">
                <a16:creationId xmlns:a16="http://schemas.microsoft.com/office/drawing/2014/main" id="{E17F3749-8365-4D1D-BC1E-0C0DB615C498}"/>
              </a:ext>
            </a:extLst>
          </p:cNvPr>
          <p:cNvSpPr/>
          <p:nvPr/>
        </p:nvSpPr>
        <p:spPr>
          <a:xfrm>
            <a:off x="4255580" y="5273824"/>
            <a:ext cx="4572000" cy="923330"/>
          </a:xfrm>
          <a:prstGeom prst="rect">
            <a:avLst/>
          </a:prstGeom>
        </p:spPr>
        <p:txBody>
          <a:bodyPr lIns="91440" tIns="45720" rIns="91440" bIns="45720" anchor="t">
            <a:spAutoFit/>
          </a:bodyPr>
          <a:lstStyle/>
          <a:p>
            <a:r>
              <a:rPr lang="es-PE" dirty="0">
                <a:latin typeface="Arial"/>
                <a:cs typeface="Arial"/>
              </a:rPr>
              <a:t>Listas de control de identificación de riesgos basado  en información histórica </a:t>
            </a:r>
          </a:p>
          <a:p>
            <a:r>
              <a:rPr lang="es-PE" dirty="0">
                <a:latin typeface="Arial"/>
                <a:cs typeface="Arial"/>
              </a:rPr>
              <a:t>Se puede usar el nivel inferior del RBS </a:t>
            </a:r>
          </a:p>
        </p:txBody>
      </p:sp>
      <p:pic>
        <p:nvPicPr>
          <p:cNvPr id="77" name="Picture 5">
            <a:extLst>
              <a:ext uri="{FF2B5EF4-FFF2-40B4-BE49-F238E27FC236}">
                <a16:creationId xmlns:a16="http://schemas.microsoft.com/office/drawing/2014/main" id="{D5B054A9-3DE6-4D27-B6CD-96B7DD1B22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6624" y="5302585"/>
            <a:ext cx="915041" cy="8692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8" name="5 Rectángulo">
            <a:extLst>
              <a:ext uri="{FF2B5EF4-FFF2-40B4-BE49-F238E27FC236}">
                <a16:creationId xmlns:a16="http://schemas.microsoft.com/office/drawing/2014/main" id="{AC7C2512-C8FC-4F65-9C13-6B6B945A473A}"/>
              </a:ext>
            </a:extLst>
          </p:cNvPr>
          <p:cNvSpPr/>
          <p:nvPr/>
        </p:nvSpPr>
        <p:spPr>
          <a:xfrm>
            <a:off x="2262525" y="2642252"/>
            <a:ext cx="1705803" cy="646331"/>
          </a:xfrm>
          <a:prstGeom prst="rect">
            <a:avLst/>
          </a:prstGeom>
        </p:spPr>
        <p:txBody>
          <a:bodyPr wrap="square">
            <a:spAutoFit/>
          </a:bodyPr>
          <a:lstStyle/>
          <a:p>
            <a:r>
              <a:rPr lang="es-PE" b="1" dirty="0"/>
              <a:t>Revisiones a la Documentación</a:t>
            </a:r>
          </a:p>
        </p:txBody>
      </p:sp>
      <p:cxnSp>
        <p:nvCxnSpPr>
          <p:cNvPr id="79" name="227 Conector recto de flecha">
            <a:extLst>
              <a:ext uri="{FF2B5EF4-FFF2-40B4-BE49-F238E27FC236}">
                <a16:creationId xmlns:a16="http://schemas.microsoft.com/office/drawing/2014/main" id="{2E8DB405-8B1A-4CD0-A431-3A78844B090D}"/>
              </a:ext>
            </a:extLst>
          </p:cNvPr>
          <p:cNvCxnSpPr>
            <a:stCxn id="72" idx="1"/>
          </p:cNvCxnSpPr>
          <p:nvPr/>
        </p:nvCxnSpPr>
        <p:spPr>
          <a:xfrm flipH="1" flipV="1">
            <a:off x="3538542" y="2222521"/>
            <a:ext cx="885033" cy="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0" name="228 Rectángulo">
            <a:extLst>
              <a:ext uri="{FF2B5EF4-FFF2-40B4-BE49-F238E27FC236}">
                <a16:creationId xmlns:a16="http://schemas.microsoft.com/office/drawing/2014/main" id="{2A8C4371-BE82-4959-9549-C108243039F5}"/>
              </a:ext>
            </a:extLst>
          </p:cNvPr>
          <p:cNvSpPr/>
          <p:nvPr/>
        </p:nvSpPr>
        <p:spPr>
          <a:xfrm>
            <a:off x="2231845" y="4288403"/>
            <a:ext cx="1726515" cy="923330"/>
          </a:xfrm>
          <a:prstGeom prst="rect">
            <a:avLst/>
          </a:prstGeom>
        </p:spPr>
        <p:txBody>
          <a:bodyPr wrap="square">
            <a:spAutoFit/>
          </a:bodyPr>
          <a:lstStyle/>
          <a:p>
            <a:r>
              <a:rPr lang="es-PE" b="1" dirty="0"/>
              <a:t>Técnicas de Recopilación de Información</a:t>
            </a:r>
          </a:p>
        </p:txBody>
      </p:sp>
      <p:cxnSp>
        <p:nvCxnSpPr>
          <p:cNvPr id="81" name="230 Conector recto de flecha">
            <a:extLst>
              <a:ext uri="{FF2B5EF4-FFF2-40B4-BE49-F238E27FC236}">
                <a16:creationId xmlns:a16="http://schemas.microsoft.com/office/drawing/2014/main" id="{A39FC9FA-8BC3-44FF-9A89-5E9B148F5E67}"/>
              </a:ext>
            </a:extLst>
          </p:cNvPr>
          <p:cNvCxnSpPr>
            <a:stCxn id="74" idx="1"/>
          </p:cNvCxnSpPr>
          <p:nvPr/>
        </p:nvCxnSpPr>
        <p:spPr>
          <a:xfrm flipH="1" flipV="1">
            <a:off x="3474065" y="3886855"/>
            <a:ext cx="873223" cy="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2" name="231 Rectángulo">
            <a:extLst>
              <a:ext uri="{FF2B5EF4-FFF2-40B4-BE49-F238E27FC236}">
                <a16:creationId xmlns:a16="http://schemas.microsoft.com/office/drawing/2014/main" id="{806EB78E-3C67-4029-87DC-67EEA14027C1}"/>
              </a:ext>
            </a:extLst>
          </p:cNvPr>
          <p:cNvSpPr/>
          <p:nvPr/>
        </p:nvSpPr>
        <p:spPr>
          <a:xfrm>
            <a:off x="2153961" y="6211669"/>
            <a:ext cx="1675582" cy="646331"/>
          </a:xfrm>
          <a:prstGeom prst="rect">
            <a:avLst/>
          </a:prstGeom>
        </p:spPr>
        <p:txBody>
          <a:bodyPr wrap="square">
            <a:spAutoFit/>
          </a:bodyPr>
          <a:lstStyle/>
          <a:p>
            <a:r>
              <a:rPr lang="es-PE" b="1" dirty="0"/>
              <a:t>Análisis de Lista de Verificación</a:t>
            </a:r>
          </a:p>
        </p:txBody>
      </p:sp>
      <p:cxnSp>
        <p:nvCxnSpPr>
          <p:cNvPr id="83" name="233 Conector recto de flecha">
            <a:extLst>
              <a:ext uri="{FF2B5EF4-FFF2-40B4-BE49-F238E27FC236}">
                <a16:creationId xmlns:a16="http://schemas.microsoft.com/office/drawing/2014/main" id="{C7F174E3-6C3B-414D-AD9E-64D5555E56B9}"/>
              </a:ext>
            </a:extLst>
          </p:cNvPr>
          <p:cNvCxnSpPr>
            <a:stCxn id="76" idx="1"/>
            <a:endCxn id="77" idx="3"/>
          </p:cNvCxnSpPr>
          <p:nvPr/>
        </p:nvCxnSpPr>
        <p:spPr>
          <a:xfrm flipH="1">
            <a:off x="3321664" y="5735489"/>
            <a:ext cx="933916" cy="174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6373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DAE8CE22-D57A-46DB-8E18-BF90756AAC20}"/>
              </a:ext>
            </a:extLst>
          </p:cNvPr>
          <p:cNvSpPr>
            <a:spLocks noGrp="1"/>
          </p:cNvSpPr>
          <p:nvPr>
            <p:ph type="body" sz="quarter" idx="14"/>
          </p:nvPr>
        </p:nvSpPr>
        <p:spPr/>
        <p:txBody>
          <a:bodyPr>
            <a:normAutofit fontScale="85000" lnSpcReduction="20000"/>
          </a:bodyPr>
          <a:lstStyle/>
          <a:p>
            <a:r>
              <a:rPr lang="es-ES" dirty="0"/>
              <a:t>Identificar los Riesgos </a:t>
            </a:r>
          </a:p>
          <a:p>
            <a:r>
              <a:rPr lang="es-ES" dirty="0"/>
              <a:t>Salidas</a:t>
            </a:r>
            <a:endParaRPr lang="es-PE" dirty="0"/>
          </a:p>
        </p:txBody>
      </p:sp>
      <p:sp>
        <p:nvSpPr>
          <p:cNvPr id="3" name="Marcador de texto 2">
            <a:extLst>
              <a:ext uri="{FF2B5EF4-FFF2-40B4-BE49-F238E27FC236}">
                <a16:creationId xmlns:a16="http://schemas.microsoft.com/office/drawing/2014/main" id="{96D101D9-F1DD-46AF-8E72-21F05622FBD3}"/>
              </a:ext>
            </a:extLst>
          </p:cNvPr>
          <p:cNvSpPr>
            <a:spLocks noGrp="1"/>
          </p:cNvSpPr>
          <p:nvPr>
            <p:ph type="body" sz="quarter" idx="26"/>
          </p:nvPr>
        </p:nvSpPr>
        <p:spPr/>
        <p:txBody>
          <a:bodyPr/>
          <a:lstStyle/>
          <a:p>
            <a:r>
              <a:rPr lang="es-PE" dirty="0"/>
              <a:t>Gestión De Proyectos De TI </a:t>
            </a:r>
          </a:p>
          <a:p>
            <a:endParaRPr lang="es-PE" dirty="0"/>
          </a:p>
        </p:txBody>
      </p:sp>
      <p:pic>
        <p:nvPicPr>
          <p:cNvPr id="4" name="Picture 2">
            <a:extLst>
              <a:ext uri="{FF2B5EF4-FFF2-40B4-BE49-F238E27FC236}">
                <a16:creationId xmlns:a16="http://schemas.microsoft.com/office/drawing/2014/main" id="{CA037DDB-748A-42EE-BDCE-40A4642634C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5730" y="2821277"/>
            <a:ext cx="1104321" cy="1104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16 CuadroTexto">
            <a:extLst>
              <a:ext uri="{FF2B5EF4-FFF2-40B4-BE49-F238E27FC236}">
                <a16:creationId xmlns:a16="http://schemas.microsoft.com/office/drawing/2014/main" id="{59E0F658-1999-482C-8E67-3ED156C45CE1}"/>
              </a:ext>
            </a:extLst>
          </p:cNvPr>
          <p:cNvSpPr txBox="1"/>
          <p:nvPr/>
        </p:nvSpPr>
        <p:spPr>
          <a:xfrm>
            <a:off x="2150006" y="4071355"/>
            <a:ext cx="1326068" cy="646331"/>
          </a:xfrm>
          <a:prstGeom prst="rect">
            <a:avLst/>
          </a:prstGeom>
          <a:noFill/>
        </p:spPr>
        <p:txBody>
          <a:bodyPr wrap="square" rtlCol="0">
            <a:spAutoFit/>
          </a:bodyPr>
          <a:lstStyle/>
          <a:p>
            <a:r>
              <a:rPr lang="es-PE" b="1" dirty="0"/>
              <a:t>Registro de Riesgos</a:t>
            </a:r>
          </a:p>
        </p:txBody>
      </p:sp>
      <p:sp>
        <p:nvSpPr>
          <p:cNvPr id="6" name="17 Rectángulo">
            <a:extLst>
              <a:ext uri="{FF2B5EF4-FFF2-40B4-BE49-F238E27FC236}">
                <a16:creationId xmlns:a16="http://schemas.microsoft.com/office/drawing/2014/main" id="{7348ECE7-E2BC-4FC2-B06A-70EF982DDC4A}"/>
              </a:ext>
            </a:extLst>
          </p:cNvPr>
          <p:cNvSpPr/>
          <p:nvPr/>
        </p:nvSpPr>
        <p:spPr>
          <a:xfrm>
            <a:off x="4376682" y="2413430"/>
            <a:ext cx="5148064" cy="2800767"/>
          </a:xfrm>
          <a:prstGeom prst="rect">
            <a:avLst/>
          </a:prstGeom>
        </p:spPr>
        <p:txBody>
          <a:bodyPr wrap="square" lIns="91440" tIns="45720" rIns="91440" bIns="45720" anchor="t">
            <a:spAutoFit/>
          </a:bodyPr>
          <a:lstStyle/>
          <a:p>
            <a:pPr algn="just"/>
            <a:r>
              <a:rPr lang="es-PE" sz="1600" dirty="0">
                <a:latin typeface="Arial"/>
                <a:cs typeface="Arial"/>
              </a:rPr>
              <a:t>Documento en el cual se registran el análisis de riesgos y de la planificación de la respuesta a riesgos.</a:t>
            </a:r>
          </a:p>
          <a:p>
            <a:pPr algn="just"/>
            <a:endParaRPr lang="es-PE" sz="1600" dirty="0">
              <a:latin typeface="Arial"/>
              <a:cs typeface="Arial"/>
            </a:endParaRPr>
          </a:p>
          <a:p>
            <a:pPr algn="just"/>
            <a:r>
              <a:rPr lang="es-PE" sz="1600" dirty="0">
                <a:latin typeface="Arial"/>
                <a:cs typeface="Arial"/>
              </a:rPr>
              <a:t>Contiene los resultados de los demás procesos de gestión de riesgos a medida que se realizan, ello da lugar a que se incremente el nivel y tipo de información contenida, conforme avanza el tiempo.</a:t>
            </a:r>
          </a:p>
          <a:p>
            <a:pPr algn="just"/>
            <a:endParaRPr lang="es-PE" sz="1600" dirty="0">
              <a:latin typeface="Arial"/>
              <a:cs typeface="Arial"/>
            </a:endParaRPr>
          </a:p>
          <a:p>
            <a:pPr algn="just"/>
            <a:r>
              <a:rPr lang="es-PE" sz="1600" dirty="0">
                <a:latin typeface="Arial"/>
                <a:cs typeface="Arial"/>
              </a:rPr>
              <a:t>Comienza con una salida del proceso Identificar los Riesgos y luego se sigue complementando y actualizando en los otros procesos.</a:t>
            </a:r>
          </a:p>
        </p:txBody>
      </p:sp>
      <p:cxnSp>
        <p:nvCxnSpPr>
          <p:cNvPr id="7" name="19 Conector recto de flecha">
            <a:extLst>
              <a:ext uri="{FF2B5EF4-FFF2-40B4-BE49-F238E27FC236}">
                <a16:creationId xmlns:a16="http://schemas.microsoft.com/office/drawing/2014/main" id="{CA6E5D28-BE25-4579-A0C6-86DCF55D4412}"/>
              </a:ext>
            </a:extLst>
          </p:cNvPr>
          <p:cNvCxnSpPr/>
          <p:nvPr/>
        </p:nvCxnSpPr>
        <p:spPr>
          <a:xfrm flipH="1">
            <a:off x="3476074" y="3565557"/>
            <a:ext cx="870374"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27005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F342F8A-1777-48E9-9698-020D2E6122B6}"/>
              </a:ext>
            </a:extLst>
          </p:cNvPr>
          <p:cNvSpPr>
            <a:spLocks noGrp="1"/>
          </p:cNvSpPr>
          <p:nvPr>
            <p:ph type="body" sz="quarter" idx="14"/>
          </p:nvPr>
        </p:nvSpPr>
        <p:spPr>
          <a:xfrm>
            <a:off x="453969" y="1187179"/>
            <a:ext cx="9698642" cy="477331"/>
          </a:xfrm>
        </p:spPr>
        <p:txBody>
          <a:bodyPr>
            <a:normAutofit/>
          </a:bodyPr>
          <a:lstStyle/>
          <a:p>
            <a:r>
              <a:rPr lang="es-PE" dirty="0"/>
              <a:t>Realizar el Análisis Cualitativo de Riesgos </a:t>
            </a:r>
          </a:p>
        </p:txBody>
      </p:sp>
      <p:sp>
        <p:nvSpPr>
          <p:cNvPr id="3" name="Marcador de texto 2">
            <a:extLst>
              <a:ext uri="{FF2B5EF4-FFF2-40B4-BE49-F238E27FC236}">
                <a16:creationId xmlns:a16="http://schemas.microsoft.com/office/drawing/2014/main" id="{289A55B7-86B2-48B1-9014-EE2E16CA6A14}"/>
              </a:ext>
            </a:extLst>
          </p:cNvPr>
          <p:cNvSpPr>
            <a:spLocks noGrp="1"/>
          </p:cNvSpPr>
          <p:nvPr>
            <p:ph type="body" sz="quarter" idx="26"/>
          </p:nvPr>
        </p:nvSpPr>
        <p:spPr/>
        <p:txBody>
          <a:bodyPr/>
          <a:lstStyle/>
          <a:p>
            <a:r>
              <a:rPr lang="es-PE" dirty="0"/>
              <a:t>Gestión De Proyectos De TI </a:t>
            </a:r>
          </a:p>
          <a:p>
            <a:endParaRPr lang="es-PE" dirty="0"/>
          </a:p>
        </p:txBody>
      </p:sp>
      <p:sp>
        <p:nvSpPr>
          <p:cNvPr id="7" name="Rectangle 3">
            <a:extLst>
              <a:ext uri="{FF2B5EF4-FFF2-40B4-BE49-F238E27FC236}">
                <a16:creationId xmlns:a16="http://schemas.microsoft.com/office/drawing/2014/main" id="{0BBE6EB1-9183-486F-B68C-4DA42DA9CF29}"/>
              </a:ext>
            </a:extLst>
          </p:cNvPr>
          <p:cNvSpPr txBox="1">
            <a:spLocks noChangeArrowheads="1"/>
          </p:cNvSpPr>
          <p:nvPr/>
        </p:nvSpPr>
        <p:spPr>
          <a:xfrm>
            <a:off x="275493" y="2033954"/>
            <a:ext cx="10879015" cy="45021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80000"/>
              </a:lnSpc>
            </a:pPr>
            <a:r>
              <a:rPr lang="es-PE" dirty="0"/>
              <a:t>Es el proceso que consiste en priorizar los riesgos para realizar otros análisis o acciones posteriores, evaluando y combinando la probabilidad de ocurrencia y el impacto de dichos riesgos.</a:t>
            </a:r>
          </a:p>
          <a:p>
            <a:pPr lvl="1" algn="just">
              <a:lnSpc>
                <a:spcPct val="80000"/>
              </a:lnSpc>
            </a:pPr>
            <a:r>
              <a:rPr lang="es-PE" dirty="0"/>
              <a:t>Evalúa la prioridad de los riesgos identificados usando la probabilidad relativa de ocurrencia, el impacto correspondiente sobre los objetivos del proyecto si los riesgos se presentan, entre otros factores (plazo de respuesta y tolerancia al riesgo de la organización ejecutante).</a:t>
            </a:r>
          </a:p>
          <a:p>
            <a:pPr lvl="1" algn="just">
              <a:lnSpc>
                <a:spcPct val="80000"/>
              </a:lnSpc>
            </a:pPr>
            <a:r>
              <a:rPr lang="es-PE" dirty="0"/>
              <a:t>Es por lo general un medio rápido y económico de establecer prioridades para la planificación de la respuesta a los riesgos y sienta las bases para realizar el análisis cuantitativo de riesgos, si se requiere.</a:t>
            </a:r>
            <a:endParaRPr lang="es-PE" sz="3000" dirty="0"/>
          </a:p>
          <a:p>
            <a:pPr>
              <a:lnSpc>
                <a:spcPct val="80000"/>
              </a:lnSpc>
            </a:pPr>
            <a:endParaRPr lang="en-US" sz="3000" dirty="0"/>
          </a:p>
        </p:txBody>
      </p:sp>
    </p:spTree>
    <p:extLst>
      <p:ext uri="{BB962C8B-B14F-4D97-AF65-F5344CB8AC3E}">
        <p14:creationId xmlns:p14="http://schemas.microsoft.com/office/powerpoint/2010/main" val="228211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F342F8A-1777-48E9-9698-020D2E6122B6}"/>
              </a:ext>
            </a:extLst>
          </p:cNvPr>
          <p:cNvSpPr>
            <a:spLocks noGrp="1"/>
          </p:cNvSpPr>
          <p:nvPr>
            <p:ph type="body" sz="quarter" idx="14"/>
          </p:nvPr>
        </p:nvSpPr>
        <p:spPr/>
        <p:txBody>
          <a:bodyPr>
            <a:normAutofit fontScale="70000" lnSpcReduction="20000"/>
          </a:bodyPr>
          <a:lstStyle/>
          <a:p>
            <a:r>
              <a:rPr lang="es-PE" dirty="0"/>
              <a:t>Realizar el Análisis Cualitativo de Riesgos </a:t>
            </a:r>
          </a:p>
          <a:p>
            <a:r>
              <a:rPr lang="es-ES" dirty="0"/>
              <a:t>Mapa del Proceso</a:t>
            </a:r>
            <a:endParaRPr lang="es-PE" dirty="0"/>
          </a:p>
        </p:txBody>
      </p:sp>
      <p:sp>
        <p:nvSpPr>
          <p:cNvPr id="3" name="Marcador de texto 2">
            <a:extLst>
              <a:ext uri="{FF2B5EF4-FFF2-40B4-BE49-F238E27FC236}">
                <a16:creationId xmlns:a16="http://schemas.microsoft.com/office/drawing/2014/main" id="{289A55B7-86B2-48B1-9014-EE2E16CA6A14}"/>
              </a:ext>
            </a:extLst>
          </p:cNvPr>
          <p:cNvSpPr>
            <a:spLocks noGrp="1"/>
          </p:cNvSpPr>
          <p:nvPr>
            <p:ph type="body" sz="quarter" idx="26"/>
          </p:nvPr>
        </p:nvSpPr>
        <p:spPr/>
        <p:txBody>
          <a:bodyPr/>
          <a:lstStyle/>
          <a:p>
            <a:r>
              <a:rPr lang="es-PE" dirty="0"/>
              <a:t>Gestión De Proyectos De TI </a:t>
            </a:r>
          </a:p>
          <a:p>
            <a:endParaRPr lang="es-PE" dirty="0"/>
          </a:p>
        </p:txBody>
      </p:sp>
      <p:pic>
        <p:nvPicPr>
          <p:cNvPr id="4" name="Picture 8" descr="stock photo : Factory with solar panels 3d illustration">
            <a:extLst>
              <a:ext uri="{FF2B5EF4-FFF2-40B4-BE49-F238E27FC236}">
                <a16:creationId xmlns:a16="http://schemas.microsoft.com/office/drawing/2014/main" id="{A83B86C0-E76F-4BC7-9D24-F8F6CFA508A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2763" y="5010458"/>
            <a:ext cx="727157" cy="822764"/>
          </a:xfrm>
          <a:prstGeom prst="rect">
            <a:avLst/>
          </a:prstGeom>
          <a:noFill/>
          <a:extLst>
            <a:ext uri="{909E8E84-426E-40DD-AFC4-6F175D3DCCD1}">
              <a14:hiddenFill xmlns:a14="http://schemas.microsoft.com/office/drawing/2010/main">
                <a:solidFill>
                  <a:srgbClr val="FFFFFF"/>
                </a:solidFill>
              </a14:hiddenFill>
            </a:ext>
          </a:extLst>
        </p:spPr>
      </p:pic>
      <p:sp>
        <p:nvSpPr>
          <p:cNvPr id="5" name="22 CuadroTexto">
            <a:extLst>
              <a:ext uri="{FF2B5EF4-FFF2-40B4-BE49-F238E27FC236}">
                <a16:creationId xmlns:a16="http://schemas.microsoft.com/office/drawing/2014/main" id="{4A601795-B94C-43F1-916D-3963379F9EA2}"/>
              </a:ext>
            </a:extLst>
          </p:cNvPr>
          <p:cNvSpPr txBox="1"/>
          <p:nvPr/>
        </p:nvSpPr>
        <p:spPr>
          <a:xfrm>
            <a:off x="1879919" y="5066498"/>
            <a:ext cx="1399277" cy="646331"/>
          </a:xfrm>
          <a:prstGeom prst="rect">
            <a:avLst/>
          </a:prstGeom>
          <a:noFill/>
        </p:spPr>
        <p:txBody>
          <a:bodyPr wrap="square" rtlCol="0">
            <a:spAutoFit/>
          </a:bodyPr>
          <a:lstStyle/>
          <a:p>
            <a:r>
              <a:rPr lang="es-PE" sz="1200" b="1" dirty="0"/>
              <a:t>Factores Ambientales de la Empresa</a:t>
            </a:r>
          </a:p>
        </p:txBody>
      </p:sp>
      <p:pic>
        <p:nvPicPr>
          <p:cNvPr id="6" name="Picture 10" descr="stock vector : folder with documents">
            <a:extLst>
              <a:ext uri="{FF2B5EF4-FFF2-40B4-BE49-F238E27FC236}">
                <a16:creationId xmlns:a16="http://schemas.microsoft.com/office/drawing/2014/main" id="{A03B984F-2D2E-49D9-A4A6-23248D9C13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4086"/>
          <a:stretch/>
        </p:blipFill>
        <p:spPr bwMode="auto">
          <a:xfrm>
            <a:off x="104150" y="5951904"/>
            <a:ext cx="879231" cy="761047"/>
          </a:xfrm>
          <a:prstGeom prst="rect">
            <a:avLst/>
          </a:prstGeom>
          <a:noFill/>
          <a:extLst>
            <a:ext uri="{909E8E84-426E-40DD-AFC4-6F175D3DCCD1}">
              <a14:hiddenFill xmlns:a14="http://schemas.microsoft.com/office/drawing/2010/main">
                <a:solidFill>
                  <a:srgbClr val="FFFFFF"/>
                </a:solidFill>
              </a14:hiddenFill>
            </a:ext>
          </a:extLst>
        </p:spPr>
      </p:pic>
      <p:sp>
        <p:nvSpPr>
          <p:cNvPr id="7" name="24 CuadroTexto">
            <a:extLst>
              <a:ext uri="{FF2B5EF4-FFF2-40B4-BE49-F238E27FC236}">
                <a16:creationId xmlns:a16="http://schemas.microsoft.com/office/drawing/2014/main" id="{F10F05CB-242F-4474-BE26-D78B11AC9CD1}"/>
              </a:ext>
            </a:extLst>
          </p:cNvPr>
          <p:cNvSpPr txBox="1"/>
          <p:nvPr/>
        </p:nvSpPr>
        <p:spPr>
          <a:xfrm>
            <a:off x="949512" y="5967122"/>
            <a:ext cx="1399277" cy="646331"/>
          </a:xfrm>
          <a:prstGeom prst="rect">
            <a:avLst/>
          </a:prstGeom>
          <a:noFill/>
        </p:spPr>
        <p:txBody>
          <a:bodyPr wrap="square" rtlCol="0">
            <a:spAutoFit/>
          </a:bodyPr>
          <a:lstStyle/>
          <a:p>
            <a:r>
              <a:rPr lang="es-PE" sz="1200" b="1" dirty="0"/>
              <a:t>Activos de los Procesos de la Organización</a:t>
            </a:r>
          </a:p>
        </p:txBody>
      </p:sp>
      <p:pic>
        <p:nvPicPr>
          <p:cNvPr id="8" name="Picture 2">
            <a:extLst>
              <a:ext uri="{FF2B5EF4-FFF2-40B4-BE49-F238E27FC236}">
                <a16:creationId xmlns:a16="http://schemas.microsoft.com/office/drawing/2014/main" id="{E90CC514-75C3-4715-A5EC-3E69F76B332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1451" y="2139692"/>
            <a:ext cx="654936" cy="709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35 CuadroTexto">
            <a:extLst>
              <a:ext uri="{FF2B5EF4-FFF2-40B4-BE49-F238E27FC236}">
                <a16:creationId xmlns:a16="http://schemas.microsoft.com/office/drawing/2014/main" id="{A77E6D71-D051-4FE4-9F11-9E49651EB5BF}"/>
              </a:ext>
            </a:extLst>
          </p:cNvPr>
          <p:cNvSpPr txBox="1"/>
          <p:nvPr/>
        </p:nvSpPr>
        <p:spPr>
          <a:xfrm>
            <a:off x="1018395" y="2256539"/>
            <a:ext cx="1367396" cy="461665"/>
          </a:xfrm>
          <a:prstGeom prst="rect">
            <a:avLst/>
          </a:prstGeom>
          <a:noFill/>
        </p:spPr>
        <p:txBody>
          <a:bodyPr wrap="square" rtlCol="0">
            <a:spAutoFit/>
          </a:bodyPr>
          <a:lstStyle/>
          <a:p>
            <a:r>
              <a:rPr lang="es-PE" sz="1200" b="1" dirty="0"/>
              <a:t>Plan de Gestión de Riesgos</a:t>
            </a:r>
          </a:p>
        </p:txBody>
      </p:sp>
      <p:pic>
        <p:nvPicPr>
          <p:cNvPr id="10" name="Picture 3">
            <a:extLst>
              <a:ext uri="{FF2B5EF4-FFF2-40B4-BE49-F238E27FC236}">
                <a16:creationId xmlns:a16="http://schemas.microsoft.com/office/drawing/2014/main" id="{C5A14FCB-A866-4E0F-A4BE-6130565BA9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8096" y="2837483"/>
            <a:ext cx="857711" cy="9035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49 CuadroTexto">
            <a:extLst>
              <a:ext uri="{FF2B5EF4-FFF2-40B4-BE49-F238E27FC236}">
                <a16:creationId xmlns:a16="http://schemas.microsoft.com/office/drawing/2014/main" id="{E20198CC-3964-4026-B2AD-7CAD62269E86}"/>
              </a:ext>
            </a:extLst>
          </p:cNvPr>
          <p:cNvSpPr txBox="1"/>
          <p:nvPr/>
        </p:nvSpPr>
        <p:spPr>
          <a:xfrm>
            <a:off x="2073076" y="2917908"/>
            <a:ext cx="1134098" cy="461665"/>
          </a:xfrm>
          <a:prstGeom prst="rect">
            <a:avLst/>
          </a:prstGeom>
          <a:noFill/>
        </p:spPr>
        <p:txBody>
          <a:bodyPr wrap="square" rtlCol="0">
            <a:spAutoFit/>
          </a:bodyPr>
          <a:lstStyle/>
          <a:p>
            <a:r>
              <a:rPr lang="es-PE" sz="1200" b="1" dirty="0"/>
              <a:t>Línea Base del Alcance</a:t>
            </a:r>
          </a:p>
        </p:txBody>
      </p:sp>
      <p:pic>
        <p:nvPicPr>
          <p:cNvPr id="12" name="Picture 2">
            <a:extLst>
              <a:ext uri="{FF2B5EF4-FFF2-40B4-BE49-F238E27FC236}">
                <a16:creationId xmlns:a16="http://schemas.microsoft.com/office/drawing/2014/main" id="{81256C89-1F94-4268-A532-5D86F6A41F1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0693" y="3899267"/>
            <a:ext cx="763672" cy="7636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70 CuadroTexto">
            <a:extLst>
              <a:ext uri="{FF2B5EF4-FFF2-40B4-BE49-F238E27FC236}">
                <a16:creationId xmlns:a16="http://schemas.microsoft.com/office/drawing/2014/main" id="{8D6DCDA5-FF92-44A3-8084-01BDF1B2C390}"/>
              </a:ext>
            </a:extLst>
          </p:cNvPr>
          <p:cNvSpPr txBox="1"/>
          <p:nvPr/>
        </p:nvSpPr>
        <p:spPr>
          <a:xfrm>
            <a:off x="1082475" y="3986417"/>
            <a:ext cx="1090488" cy="461665"/>
          </a:xfrm>
          <a:prstGeom prst="rect">
            <a:avLst/>
          </a:prstGeom>
          <a:noFill/>
        </p:spPr>
        <p:txBody>
          <a:bodyPr wrap="square" rtlCol="0">
            <a:spAutoFit/>
          </a:bodyPr>
          <a:lstStyle/>
          <a:p>
            <a:r>
              <a:rPr lang="es-PE" sz="1200" b="1" dirty="0"/>
              <a:t>Registro de Riesgos</a:t>
            </a:r>
          </a:p>
        </p:txBody>
      </p:sp>
      <p:pic>
        <p:nvPicPr>
          <p:cNvPr id="14" name="Picture 5">
            <a:extLst>
              <a:ext uri="{FF2B5EF4-FFF2-40B4-BE49-F238E27FC236}">
                <a16:creationId xmlns:a16="http://schemas.microsoft.com/office/drawing/2014/main" id="{69B96558-2058-449F-BF22-49A1B09C97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29033" y="3811035"/>
            <a:ext cx="2725226" cy="1940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71 Flecha derecha">
            <a:extLst>
              <a:ext uri="{FF2B5EF4-FFF2-40B4-BE49-F238E27FC236}">
                <a16:creationId xmlns:a16="http://schemas.microsoft.com/office/drawing/2014/main" id="{46EB97B2-56ED-4B5E-B57B-64A6C95E39E2}"/>
              </a:ext>
            </a:extLst>
          </p:cNvPr>
          <p:cNvSpPr/>
          <p:nvPr/>
        </p:nvSpPr>
        <p:spPr>
          <a:xfrm>
            <a:off x="2642833" y="4141080"/>
            <a:ext cx="551099" cy="4913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sz="1200"/>
          </a:p>
        </p:txBody>
      </p:sp>
      <p:sp>
        <p:nvSpPr>
          <p:cNvPr id="16" name="72 Flecha derecha">
            <a:extLst>
              <a:ext uri="{FF2B5EF4-FFF2-40B4-BE49-F238E27FC236}">
                <a16:creationId xmlns:a16="http://schemas.microsoft.com/office/drawing/2014/main" id="{E8D39EA3-08FE-4AF3-989E-DB14C24E43A9}"/>
              </a:ext>
            </a:extLst>
          </p:cNvPr>
          <p:cNvSpPr/>
          <p:nvPr/>
        </p:nvSpPr>
        <p:spPr>
          <a:xfrm>
            <a:off x="6896605" y="4856694"/>
            <a:ext cx="638062" cy="558946"/>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PE" sz="1200"/>
          </a:p>
        </p:txBody>
      </p:sp>
      <p:pic>
        <p:nvPicPr>
          <p:cNvPr id="17" name="Picture 19">
            <a:extLst>
              <a:ext uri="{FF2B5EF4-FFF2-40B4-BE49-F238E27FC236}">
                <a16:creationId xmlns:a16="http://schemas.microsoft.com/office/drawing/2014/main" id="{D507A699-9A33-4751-826A-2DF6A620D835}"/>
              </a:ext>
            </a:extLst>
          </p:cNvPr>
          <p:cNvPicPr>
            <a:picLocks noChangeAspect="1" noChangeArrowheads="1"/>
          </p:cNvPicPr>
          <p:nvPr/>
        </p:nvPicPr>
        <p:blipFill>
          <a:blip r:embed="rId8" cstate="print"/>
          <a:srcRect/>
          <a:stretch>
            <a:fillRect/>
          </a:stretch>
        </p:blipFill>
        <p:spPr bwMode="auto">
          <a:xfrm>
            <a:off x="4549479" y="2268561"/>
            <a:ext cx="939800" cy="838200"/>
          </a:xfrm>
          <a:prstGeom prst="rect">
            <a:avLst/>
          </a:prstGeom>
          <a:noFill/>
          <a:ln w="9525">
            <a:noFill/>
            <a:miter lim="800000"/>
            <a:headEnd/>
            <a:tailEnd/>
          </a:ln>
        </p:spPr>
      </p:pic>
      <p:sp>
        <p:nvSpPr>
          <p:cNvPr id="18" name="74 CuadroTexto">
            <a:extLst>
              <a:ext uri="{FF2B5EF4-FFF2-40B4-BE49-F238E27FC236}">
                <a16:creationId xmlns:a16="http://schemas.microsoft.com/office/drawing/2014/main" id="{4F941C9B-2DA6-46C8-BDAF-0CD510E71E57}"/>
              </a:ext>
            </a:extLst>
          </p:cNvPr>
          <p:cNvSpPr txBox="1"/>
          <p:nvPr/>
        </p:nvSpPr>
        <p:spPr>
          <a:xfrm>
            <a:off x="4486029" y="3060650"/>
            <a:ext cx="1575618" cy="646331"/>
          </a:xfrm>
          <a:prstGeom prst="rect">
            <a:avLst/>
          </a:prstGeom>
          <a:noFill/>
        </p:spPr>
        <p:txBody>
          <a:bodyPr wrap="square" rtlCol="0">
            <a:spAutoFit/>
          </a:bodyPr>
          <a:lstStyle/>
          <a:p>
            <a:r>
              <a:rPr lang="es-PE" sz="1200" b="1" dirty="0"/>
              <a:t>Evaluación y probabilidad del impacto de riesgos</a:t>
            </a:r>
          </a:p>
        </p:txBody>
      </p:sp>
      <p:pic>
        <p:nvPicPr>
          <p:cNvPr id="19" name="Picture 2">
            <a:extLst>
              <a:ext uri="{FF2B5EF4-FFF2-40B4-BE49-F238E27FC236}">
                <a16:creationId xmlns:a16="http://schemas.microsoft.com/office/drawing/2014/main" id="{253F4C96-B791-4EE7-9667-001974F8E8FD}"/>
              </a:ext>
            </a:extLst>
          </p:cNvPr>
          <p:cNvPicPr>
            <a:picLocks noChangeAspect="1" noChangeArrowheads="1"/>
          </p:cNvPicPr>
          <p:nvPr/>
        </p:nvPicPr>
        <p:blipFill>
          <a:blip r:embed="rId9" cstate="print"/>
          <a:srcRect l="5061" t="27188" r="26946" b="14735"/>
          <a:stretch>
            <a:fillRect/>
          </a:stretch>
        </p:blipFill>
        <p:spPr bwMode="auto">
          <a:xfrm>
            <a:off x="5816909" y="2066162"/>
            <a:ext cx="1417996" cy="708998"/>
          </a:xfrm>
          <a:prstGeom prst="rect">
            <a:avLst/>
          </a:prstGeom>
          <a:noFill/>
          <a:ln w="9525">
            <a:noFill/>
            <a:miter lim="800000"/>
            <a:headEnd/>
            <a:tailEnd/>
          </a:ln>
        </p:spPr>
      </p:pic>
      <p:sp>
        <p:nvSpPr>
          <p:cNvPr id="20" name="76 CuadroTexto">
            <a:extLst>
              <a:ext uri="{FF2B5EF4-FFF2-40B4-BE49-F238E27FC236}">
                <a16:creationId xmlns:a16="http://schemas.microsoft.com/office/drawing/2014/main" id="{4E039496-E7A6-4E12-AE23-9079FE8A3470}"/>
              </a:ext>
            </a:extLst>
          </p:cNvPr>
          <p:cNvSpPr txBox="1"/>
          <p:nvPr/>
        </p:nvSpPr>
        <p:spPr>
          <a:xfrm>
            <a:off x="5816910" y="2772618"/>
            <a:ext cx="1417995" cy="646331"/>
          </a:xfrm>
          <a:prstGeom prst="rect">
            <a:avLst/>
          </a:prstGeom>
          <a:noFill/>
        </p:spPr>
        <p:txBody>
          <a:bodyPr wrap="square" rtlCol="0">
            <a:spAutoFit/>
          </a:bodyPr>
          <a:lstStyle/>
          <a:p>
            <a:r>
              <a:rPr lang="es-PE" sz="1200" b="1" dirty="0"/>
              <a:t>Matriz de Probabilidad e Impacto</a:t>
            </a:r>
          </a:p>
        </p:txBody>
      </p:sp>
      <p:pic>
        <p:nvPicPr>
          <p:cNvPr id="21" name="Picture 2">
            <a:extLst>
              <a:ext uri="{FF2B5EF4-FFF2-40B4-BE49-F238E27FC236}">
                <a16:creationId xmlns:a16="http://schemas.microsoft.com/office/drawing/2014/main" id="{DBABCC39-3914-4589-9C6D-341E140A8210}"/>
              </a:ext>
            </a:extLst>
          </p:cNvPr>
          <p:cNvPicPr>
            <a:picLocks noChangeAspect="1" noChangeArrowheads="1"/>
          </p:cNvPicPr>
          <p:nvPr/>
        </p:nvPicPr>
        <p:blipFill rotWithShape="1">
          <a:blip r:embed="rId10" cstate="print"/>
          <a:srcRect l="13831" t="24750" r="74972" b="59105"/>
          <a:stretch/>
        </p:blipFill>
        <p:spPr bwMode="auto">
          <a:xfrm>
            <a:off x="7573914" y="1925698"/>
            <a:ext cx="868281" cy="732875"/>
          </a:xfrm>
          <a:prstGeom prst="rect">
            <a:avLst/>
          </a:prstGeom>
          <a:noFill/>
          <a:ln w="9525">
            <a:noFill/>
            <a:miter lim="800000"/>
            <a:headEnd/>
            <a:tailEnd/>
          </a:ln>
        </p:spPr>
      </p:pic>
      <p:sp>
        <p:nvSpPr>
          <p:cNvPr id="22" name="78 CuadroTexto">
            <a:extLst>
              <a:ext uri="{FF2B5EF4-FFF2-40B4-BE49-F238E27FC236}">
                <a16:creationId xmlns:a16="http://schemas.microsoft.com/office/drawing/2014/main" id="{5EB55973-9033-45B1-9772-264085A913E4}"/>
              </a:ext>
            </a:extLst>
          </p:cNvPr>
          <p:cNvSpPr txBox="1"/>
          <p:nvPr/>
        </p:nvSpPr>
        <p:spPr>
          <a:xfrm>
            <a:off x="7357791" y="2700610"/>
            <a:ext cx="1575618" cy="646331"/>
          </a:xfrm>
          <a:prstGeom prst="rect">
            <a:avLst/>
          </a:prstGeom>
          <a:noFill/>
        </p:spPr>
        <p:txBody>
          <a:bodyPr wrap="square" rtlCol="0">
            <a:spAutoFit/>
          </a:bodyPr>
          <a:lstStyle/>
          <a:p>
            <a:r>
              <a:rPr lang="es-PE" sz="1200" b="1" dirty="0"/>
              <a:t>Evaluación de la Calidad de los datos sobre riesgos</a:t>
            </a:r>
          </a:p>
        </p:txBody>
      </p:sp>
      <p:pic>
        <p:nvPicPr>
          <p:cNvPr id="23" name="Picture 2">
            <a:extLst>
              <a:ext uri="{FF2B5EF4-FFF2-40B4-BE49-F238E27FC236}">
                <a16:creationId xmlns:a16="http://schemas.microsoft.com/office/drawing/2014/main" id="{FE20BFB1-9EA4-415D-94DE-DB86AB223899}"/>
              </a:ext>
            </a:extLst>
          </p:cNvPr>
          <p:cNvPicPr>
            <a:picLocks noChangeAspect="1" noChangeArrowheads="1"/>
          </p:cNvPicPr>
          <p:nvPr/>
        </p:nvPicPr>
        <p:blipFill rotWithShape="1">
          <a:blip r:embed="rId11" cstate="print"/>
          <a:srcRect l="21714" t="29156" r="65941" b="55118"/>
          <a:stretch/>
        </p:blipFill>
        <p:spPr bwMode="auto">
          <a:xfrm>
            <a:off x="8794545" y="1924391"/>
            <a:ext cx="1155535" cy="861639"/>
          </a:xfrm>
          <a:prstGeom prst="rect">
            <a:avLst/>
          </a:prstGeom>
          <a:noFill/>
          <a:ln w="9525">
            <a:noFill/>
            <a:miter lim="800000"/>
            <a:headEnd/>
            <a:tailEnd/>
          </a:ln>
        </p:spPr>
      </p:pic>
      <p:sp>
        <p:nvSpPr>
          <p:cNvPr id="24" name="80 CuadroTexto">
            <a:extLst>
              <a:ext uri="{FF2B5EF4-FFF2-40B4-BE49-F238E27FC236}">
                <a16:creationId xmlns:a16="http://schemas.microsoft.com/office/drawing/2014/main" id="{6F16863E-1316-4F3B-B7A5-D9C11915197D}"/>
              </a:ext>
            </a:extLst>
          </p:cNvPr>
          <p:cNvSpPr txBox="1"/>
          <p:nvPr/>
        </p:nvSpPr>
        <p:spPr>
          <a:xfrm>
            <a:off x="8869959" y="2844626"/>
            <a:ext cx="1228052" cy="461665"/>
          </a:xfrm>
          <a:prstGeom prst="rect">
            <a:avLst/>
          </a:prstGeom>
          <a:noFill/>
        </p:spPr>
        <p:txBody>
          <a:bodyPr wrap="square" rtlCol="0">
            <a:spAutoFit/>
          </a:bodyPr>
          <a:lstStyle/>
          <a:p>
            <a:r>
              <a:rPr lang="es-PE" sz="1200" b="1" dirty="0"/>
              <a:t>Categorización de Riesgos</a:t>
            </a:r>
          </a:p>
        </p:txBody>
      </p:sp>
      <p:pic>
        <p:nvPicPr>
          <p:cNvPr id="25" name="Picture 2">
            <a:extLst>
              <a:ext uri="{FF2B5EF4-FFF2-40B4-BE49-F238E27FC236}">
                <a16:creationId xmlns:a16="http://schemas.microsoft.com/office/drawing/2014/main" id="{26EBAAA6-64DA-4D32-96DE-D5A1E013EFA1}"/>
              </a:ext>
            </a:extLst>
          </p:cNvPr>
          <p:cNvPicPr>
            <a:picLocks noChangeAspect="1" noChangeArrowheads="1"/>
          </p:cNvPicPr>
          <p:nvPr/>
        </p:nvPicPr>
        <p:blipFill rotWithShape="1">
          <a:blip r:embed="rId11" cstate="print"/>
          <a:srcRect l="21015" t="55216" r="67856" b="31198"/>
          <a:stretch/>
        </p:blipFill>
        <p:spPr bwMode="auto">
          <a:xfrm>
            <a:off x="9549639" y="3300994"/>
            <a:ext cx="1142595" cy="816640"/>
          </a:xfrm>
          <a:prstGeom prst="rect">
            <a:avLst/>
          </a:prstGeom>
          <a:noFill/>
          <a:ln w="9525">
            <a:noFill/>
            <a:miter lim="800000"/>
            <a:headEnd/>
            <a:tailEnd/>
          </a:ln>
        </p:spPr>
      </p:pic>
      <p:sp>
        <p:nvSpPr>
          <p:cNvPr id="26" name="82 CuadroTexto">
            <a:extLst>
              <a:ext uri="{FF2B5EF4-FFF2-40B4-BE49-F238E27FC236}">
                <a16:creationId xmlns:a16="http://schemas.microsoft.com/office/drawing/2014/main" id="{A0B8D350-62F1-4CD6-9EAA-133AFCAA9142}"/>
              </a:ext>
            </a:extLst>
          </p:cNvPr>
          <p:cNvSpPr txBox="1"/>
          <p:nvPr/>
        </p:nvSpPr>
        <p:spPr>
          <a:xfrm>
            <a:off x="9549638" y="4147270"/>
            <a:ext cx="1228052" cy="646331"/>
          </a:xfrm>
          <a:prstGeom prst="rect">
            <a:avLst/>
          </a:prstGeom>
          <a:noFill/>
        </p:spPr>
        <p:txBody>
          <a:bodyPr wrap="square" rtlCol="0">
            <a:spAutoFit/>
          </a:bodyPr>
          <a:lstStyle/>
          <a:p>
            <a:r>
              <a:rPr lang="es-PE" sz="1200" b="1" dirty="0"/>
              <a:t>Evaluación de la urgencia de los Riesgos</a:t>
            </a:r>
          </a:p>
        </p:txBody>
      </p:sp>
      <p:pic>
        <p:nvPicPr>
          <p:cNvPr id="27" name="Picture 6">
            <a:extLst>
              <a:ext uri="{FF2B5EF4-FFF2-40B4-BE49-F238E27FC236}">
                <a16:creationId xmlns:a16="http://schemas.microsoft.com/office/drawing/2014/main" id="{7E4B6BD3-AF58-460D-AF90-67CE9F025993}"/>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b="6848"/>
          <a:stretch/>
        </p:blipFill>
        <p:spPr bwMode="auto">
          <a:xfrm>
            <a:off x="10648797" y="2092571"/>
            <a:ext cx="887395" cy="909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84 CuadroTexto">
            <a:extLst>
              <a:ext uri="{FF2B5EF4-FFF2-40B4-BE49-F238E27FC236}">
                <a16:creationId xmlns:a16="http://schemas.microsoft.com/office/drawing/2014/main" id="{F3C46CD6-27D5-478D-B748-3D739DAB4269}"/>
              </a:ext>
            </a:extLst>
          </p:cNvPr>
          <p:cNvSpPr txBox="1"/>
          <p:nvPr/>
        </p:nvSpPr>
        <p:spPr>
          <a:xfrm>
            <a:off x="10648796" y="3066230"/>
            <a:ext cx="1006604" cy="461665"/>
          </a:xfrm>
          <a:prstGeom prst="rect">
            <a:avLst/>
          </a:prstGeom>
          <a:noFill/>
        </p:spPr>
        <p:txBody>
          <a:bodyPr wrap="square" rtlCol="0">
            <a:spAutoFit/>
          </a:bodyPr>
          <a:lstStyle/>
          <a:p>
            <a:r>
              <a:rPr lang="es-PE" sz="1200" b="1" dirty="0"/>
              <a:t>Juicio de expertos</a:t>
            </a:r>
          </a:p>
        </p:txBody>
      </p:sp>
      <p:cxnSp>
        <p:nvCxnSpPr>
          <p:cNvPr id="29" name="85 Conector recto">
            <a:extLst>
              <a:ext uri="{FF2B5EF4-FFF2-40B4-BE49-F238E27FC236}">
                <a16:creationId xmlns:a16="http://schemas.microsoft.com/office/drawing/2014/main" id="{392F4CD3-E1E5-43D4-AAD9-49338E64EC17}"/>
              </a:ext>
            </a:extLst>
          </p:cNvPr>
          <p:cNvCxnSpPr/>
          <p:nvPr/>
        </p:nvCxnSpPr>
        <p:spPr>
          <a:xfrm>
            <a:off x="3305908" y="1847673"/>
            <a:ext cx="0" cy="1921247"/>
          </a:xfrm>
          <a:prstGeom prst="line">
            <a:avLst/>
          </a:prstGeom>
          <a:ln w="25400">
            <a:solidFill>
              <a:srgbClr val="104E92"/>
            </a:solidFill>
            <a:prstDash val="lgDash"/>
          </a:ln>
        </p:spPr>
        <p:style>
          <a:lnRef idx="1">
            <a:schemeClr val="accent1"/>
          </a:lnRef>
          <a:fillRef idx="0">
            <a:schemeClr val="accent1"/>
          </a:fillRef>
          <a:effectRef idx="0">
            <a:schemeClr val="accent1"/>
          </a:effectRef>
          <a:fontRef idx="minor">
            <a:schemeClr val="tx1"/>
          </a:fontRef>
        </p:style>
      </p:cxnSp>
      <p:cxnSp>
        <p:nvCxnSpPr>
          <p:cNvPr id="30" name="86 Conector recto">
            <a:extLst>
              <a:ext uri="{FF2B5EF4-FFF2-40B4-BE49-F238E27FC236}">
                <a16:creationId xmlns:a16="http://schemas.microsoft.com/office/drawing/2014/main" id="{2C10966F-9BB2-4522-8F1B-3FA1E5FF8F34}"/>
              </a:ext>
            </a:extLst>
          </p:cNvPr>
          <p:cNvCxnSpPr/>
          <p:nvPr/>
        </p:nvCxnSpPr>
        <p:spPr>
          <a:xfrm>
            <a:off x="3665583" y="4794576"/>
            <a:ext cx="0" cy="1921247"/>
          </a:xfrm>
          <a:prstGeom prst="line">
            <a:avLst/>
          </a:prstGeom>
          <a:ln w="25400">
            <a:solidFill>
              <a:srgbClr val="104E92"/>
            </a:solidFill>
            <a:prstDash val="lgDash"/>
          </a:ln>
        </p:spPr>
        <p:style>
          <a:lnRef idx="1">
            <a:schemeClr val="accent1"/>
          </a:lnRef>
          <a:fillRef idx="0">
            <a:schemeClr val="accent1"/>
          </a:fillRef>
          <a:effectRef idx="0">
            <a:schemeClr val="accent1"/>
          </a:effectRef>
          <a:fontRef idx="minor">
            <a:schemeClr val="tx1"/>
          </a:fontRef>
        </p:style>
      </p:cxnSp>
      <p:cxnSp>
        <p:nvCxnSpPr>
          <p:cNvPr id="31" name="87 Conector recto">
            <a:extLst>
              <a:ext uri="{FF2B5EF4-FFF2-40B4-BE49-F238E27FC236}">
                <a16:creationId xmlns:a16="http://schemas.microsoft.com/office/drawing/2014/main" id="{8C02A0A8-91FC-41D1-93AF-08C8EBE29DD8}"/>
              </a:ext>
            </a:extLst>
          </p:cNvPr>
          <p:cNvCxnSpPr/>
          <p:nvPr/>
        </p:nvCxnSpPr>
        <p:spPr>
          <a:xfrm>
            <a:off x="7828557" y="4981168"/>
            <a:ext cx="2470658" cy="0"/>
          </a:xfrm>
          <a:prstGeom prst="line">
            <a:avLst/>
          </a:prstGeom>
          <a:ln w="25400">
            <a:solidFill>
              <a:srgbClr val="104E92"/>
            </a:solidFill>
            <a:prstDash val="lgDash"/>
          </a:ln>
        </p:spPr>
        <p:style>
          <a:lnRef idx="1">
            <a:schemeClr val="accent1"/>
          </a:lnRef>
          <a:fillRef idx="0">
            <a:schemeClr val="accent1"/>
          </a:fillRef>
          <a:effectRef idx="0">
            <a:schemeClr val="accent1"/>
          </a:effectRef>
          <a:fontRef idx="minor">
            <a:schemeClr val="tx1"/>
          </a:fontRef>
        </p:style>
      </p:cxnSp>
      <p:sp>
        <p:nvSpPr>
          <p:cNvPr id="32" name="88 CuadroTexto">
            <a:extLst>
              <a:ext uri="{FF2B5EF4-FFF2-40B4-BE49-F238E27FC236}">
                <a16:creationId xmlns:a16="http://schemas.microsoft.com/office/drawing/2014/main" id="{47BB8015-AA75-4CE0-9EF5-5992E94F0C80}"/>
              </a:ext>
            </a:extLst>
          </p:cNvPr>
          <p:cNvSpPr txBox="1"/>
          <p:nvPr/>
        </p:nvSpPr>
        <p:spPr>
          <a:xfrm>
            <a:off x="7741174" y="5163642"/>
            <a:ext cx="1507891" cy="276999"/>
          </a:xfrm>
          <a:prstGeom prst="rect">
            <a:avLst/>
          </a:prstGeom>
          <a:noFill/>
        </p:spPr>
        <p:txBody>
          <a:bodyPr wrap="square" rtlCol="0">
            <a:spAutoFit/>
          </a:bodyPr>
          <a:lstStyle/>
          <a:p>
            <a:r>
              <a:rPr lang="es-PE" sz="1200" b="1" u="sng" dirty="0">
                <a:solidFill>
                  <a:srgbClr val="FF0000"/>
                </a:solidFill>
              </a:rPr>
              <a:t>ACTUALIZACIONES</a:t>
            </a:r>
          </a:p>
        </p:txBody>
      </p:sp>
      <p:pic>
        <p:nvPicPr>
          <p:cNvPr id="33" name="Picture 12">
            <a:extLst>
              <a:ext uri="{FF2B5EF4-FFF2-40B4-BE49-F238E27FC236}">
                <a16:creationId xmlns:a16="http://schemas.microsoft.com/office/drawing/2014/main" id="{23EC49D1-DA13-47C2-9D55-1828BF0AE8D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60816" y="5491027"/>
            <a:ext cx="1108783" cy="831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90 CuadroTexto">
            <a:extLst>
              <a:ext uri="{FF2B5EF4-FFF2-40B4-BE49-F238E27FC236}">
                <a16:creationId xmlns:a16="http://schemas.microsoft.com/office/drawing/2014/main" id="{95F3917E-FA97-430A-AA66-139DE38B0A1D}"/>
              </a:ext>
            </a:extLst>
          </p:cNvPr>
          <p:cNvSpPr txBox="1"/>
          <p:nvPr/>
        </p:nvSpPr>
        <p:spPr>
          <a:xfrm>
            <a:off x="8233806" y="6211107"/>
            <a:ext cx="1071550" cy="461665"/>
          </a:xfrm>
          <a:prstGeom prst="rect">
            <a:avLst/>
          </a:prstGeom>
          <a:noFill/>
        </p:spPr>
        <p:txBody>
          <a:bodyPr wrap="square" rtlCol="0">
            <a:spAutoFit/>
          </a:bodyPr>
          <a:lstStyle/>
          <a:p>
            <a:r>
              <a:rPr lang="es-PE" sz="1200" b="1" dirty="0"/>
              <a:t>Documentos del Proyecto</a:t>
            </a:r>
          </a:p>
        </p:txBody>
      </p:sp>
      <p:cxnSp>
        <p:nvCxnSpPr>
          <p:cNvPr id="35" name="91 Conector recto de flecha">
            <a:extLst>
              <a:ext uri="{FF2B5EF4-FFF2-40B4-BE49-F238E27FC236}">
                <a16:creationId xmlns:a16="http://schemas.microsoft.com/office/drawing/2014/main" id="{5E25B531-755F-4DA4-84D4-61AF57C83F7B}"/>
              </a:ext>
            </a:extLst>
          </p:cNvPr>
          <p:cNvCxnSpPr/>
          <p:nvPr/>
        </p:nvCxnSpPr>
        <p:spPr>
          <a:xfrm flipH="1">
            <a:off x="8147740" y="5531241"/>
            <a:ext cx="18616" cy="28353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728327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F342F8A-1777-48E9-9698-020D2E6122B6}"/>
              </a:ext>
            </a:extLst>
          </p:cNvPr>
          <p:cNvSpPr>
            <a:spLocks noGrp="1"/>
          </p:cNvSpPr>
          <p:nvPr>
            <p:ph type="body" sz="quarter" idx="14"/>
          </p:nvPr>
        </p:nvSpPr>
        <p:spPr/>
        <p:txBody>
          <a:bodyPr>
            <a:normAutofit fontScale="70000" lnSpcReduction="20000"/>
          </a:bodyPr>
          <a:lstStyle/>
          <a:p>
            <a:r>
              <a:rPr lang="es-PE" dirty="0"/>
              <a:t>Realizar el Análisis Cualitativo de Riesgos </a:t>
            </a:r>
          </a:p>
          <a:p>
            <a:r>
              <a:rPr lang="es-ES" dirty="0"/>
              <a:t>Herramientas y Técnicas</a:t>
            </a:r>
            <a:endParaRPr lang="es-PE" dirty="0"/>
          </a:p>
        </p:txBody>
      </p:sp>
      <p:sp>
        <p:nvSpPr>
          <p:cNvPr id="3" name="Marcador de texto 2">
            <a:extLst>
              <a:ext uri="{FF2B5EF4-FFF2-40B4-BE49-F238E27FC236}">
                <a16:creationId xmlns:a16="http://schemas.microsoft.com/office/drawing/2014/main" id="{289A55B7-86B2-48B1-9014-EE2E16CA6A14}"/>
              </a:ext>
            </a:extLst>
          </p:cNvPr>
          <p:cNvSpPr>
            <a:spLocks noGrp="1"/>
          </p:cNvSpPr>
          <p:nvPr>
            <p:ph type="body" sz="quarter" idx="26"/>
          </p:nvPr>
        </p:nvSpPr>
        <p:spPr/>
        <p:txBody>
          <a:bodyPr/>
          <a:lstStyle/>
          <a:p>
            <a:r>
              <a:rPr lang="es-PE" dirty="0"/>
              <a:t>Gestión De Proyectos De TI </a:t>
            </a:r>
          </a:p>
          <a:p>
            <a:endParaRPr lang="es-PE" dirty="0"/>
          </a:p>
        </p:txBody>
      </p:sp>
      <p:sp>
        <p:nvSpPr>
          <p:cNvPr id="4" name="10 Rectángulo">
            <a:extLst>
              <a:ext uri="{FF2B5EF4-FFF2-40B4-BE49-F238E27FC236}">
                <a16:creationId xmlns:a16="http://schemas.microsoft.com/office/drawing/2014/main" id="{E7419ED0-36FC-4FFA-B7D5-FFD447CDAF23}"/>
              </a:ext>
            </a:extLst>
          </p:cNvPr>
          <p:cNvSpPr/>
          <p:nvPr/>
        </p:nvSpPr>
        <p:spPr>
          <a:xfrm>
            <a:off x="1524000" y="5661248"/>
            <a:ext cx="9144000" cy="1196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lumMod val="65000"/>
                  <a:lumOff val="35000"/>
                </a:schemeClr>
              </a:solidFill>
            </a:endParaRPr>
          </a:p>
        </p:txBody>
      </p:sp>
      <p:pic>
        <p:nvPicPr>
          <p:cNvPr id="5" name="Picture 2">
            <a:extLst>
              <a:ext uri="{FF2B5EF4-FFF2-40B4-BE49-F238E27FC236}">
                <a16:creationId xmlns:a16="http://schemas.microsoft.com/office/drawing/2014/main" id="{8123DA3E-F972-4C07-800B-7F0FFD86A8B1}"/>
              </a:ext>
            </a:extLst>
          </p:cNvPr>
          <p:cNvPicPr>
            <a:picLocks noChangeAspect="1" noChangeArrowheads="1"/>
          </p:cNvPicPr>
          <p:nvPr/>
        </p:nvPicPr>
        <p:blipFill>
          <a:blip r:embed="rId2" cstate="print"/>
          <a:srcRect l="6214" t="32110" r="28098" b="6250"/>
          <a:stretch>
            <a:fillRect/>
          </a:stretch>
        </p:blipFill>
        <p:spPr bwMode="auto">
          <a:xfrm>
            <a:off x="2361039" y="1772816"/>
            <a:ext cx="8258765" cy="4536504"/>
          </a:xfrm>
          <a:prstGeom prst="rect">
            <a:avLst/>
          </a:prstGeom>
          <a:noFill/>
          <a:ln w="9525">
            <a:noFill/>
            <a:miter lim="800000"/>
            <a:headEnd/>
            <a:tailEnd/>
          </a:ln>
        </p:spPr>
      </p:pic>
    </p:spTree>
    <p:extLst>
      <p:ext uri="{BB962C8B-B14F-4D97-AF65-F5344CB8AC3E}">
        <p14:creationId xmlns:p14="http://schemas.microsoft.com/office/powerpoint/2010/main" val="3938388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F342F8A-1777-48E9-9698-020D2E6122B6}"/>
              </a:ext>
            </a:extLst>
          </p:cNvPr>
          <p:cNvSpPr>
            <a:spLocks noGrp="1"/>
          </p:cNvSpPr>
          <p:nvPr>
            <p:ph type="body" sz="quarter" idx="14"/>
          </p:nvPr>
        </p:nvSpPr>
        <p:spPr/>
        <p:txBody>
          <a:bodyPr>
            <a:normAutofit fontScale="70000" lnSpcReduction="20000"/>
          </a:bodyPr>
          <a:lstStyle/>
          <a:p>
            <a:r>
              <a:rPr lang="es-PE" dirty="0"/>
              <a:t>Realizar el Análisis Cualitativo de Riesgos </a:t>
            </a:r>
          </a:p>
          <a:p>
            <a:r>
              <a:rPr lang="es-ES" dirty="0"/>
              <a:t>Herramientas y Técnicas</a:t>
            </a:r>
            <a:endParaRPr lang="es-PE" dirty="0"/>
          </a:p>
        </p:txBody>
      </p:sp>
      <p:sp>
        <p:nvSpPr>
          <p:cNvPr id="3" name="Marcador de texto 2">
            <a:extLst>
              <a:ext uri="{FF2B5EF4-FFF2-40B4-BE49-F238E27FC236}">
                <a16:creationId xmlns:a16="http://schemas.microsoft.com/office/drawing/2014/main" id="{289A55B7-86B2-48B1-9014-EE2E16CA6A14}"/>
              </a:ext>
            </a:extLst>
          </p:cNvPr>
          <p:cNvSpPr>
            <a:spLocks noGrp="1"/>
          </p:cNvSpPr>
          <p:nvPr>
            <p:ph type="body" sz="quarter" idx="26"/>
          </p:nvPr>
        </p:nvSpPr>
        <p:spPr/>
        <p:txBody>
          <a:bodyPr/>
          <a:lstStyle/>
          <a:p>
            <a:r>
              <a:rPr lang="es-PE" dirty="0"/>
              <a:t>Gestión De Proyectos De TI </a:t>
            </a:r>
          </a:p>
          <a:p>
            <a:endParaRPr lang="es-PE" dirty="0"/>
          </a:p>
        </p:txBody>
      </p:sp>
      <p:pic>
        <p:nvPicPr>
          <p:cNvPr id="4" name="Picture 2">
            <a:extLst>
              <a:ext uri="{FF2B5EF4-FFF2-40B4-BE49-F238E27FC236}">
                <a16:creationId xmlns:a16="http://schemas.microsoft.com/office/drawing/2014/main" id="{AA822402-9E0F-4B9E-AE9E-544DA9A56C51}"/>
              </a:ext>
            </a:extLst>
          </p:cNvPr>
          <p:cNvPicPr>
            <a:picLocks noChangeAspect="1" noChangeArrowheads="1"/>
          </p:cNvPicPr>
          <p:nvPr/>
        </p:nvPicPr>
        <p:blipFill>
          <a:blip r:embed="rId2" cstate="print"/>
          <a:srcRect l="7943" t="20297" r="29250" b="20641"/>
          <a:stretch>
            <a:fillRect/>
          </a:stretch>
        </p:blipFill>
        <p:spPr bwMode="auto">
          <a:xfrm>
            <a:off x="1737829" y="2001452"/>
            <a:ext cx="8326525" cy="4583408"/>
          </a:xfrm>
          <a:prstGeom prst="rect">
            <a:avLst/>
          </a:prstGeom>
          <a:noFill/>
          <a:ln w="9525">
            <a:noFill/>
            <a:miter lim="800000"/>
            <a:headEnd/>
            <a:tailEnd/>
          </a:ln>
        </p:spPr>
      </p:pic>
    </p:spTree>
    <p:extLst>
      <p:ext uri="{BB962C8B-B14F-4D97-AF65-F5344CB8AC3E}">
        <p14:creationId xmlns:p14="http://schemas.microsoft.com/office/powerpoint/2010/main" val="984324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F342F8A-1777-48E9-9698-020D2E6122B6}"/>
              </a:ext>
            </a:extLst>
          </p:cNvPr>
          <p:cNvSpPr>
            <a:spLocks noGrp="1"/>
          </p:cNvSpPr>
          <p:nvPr>
            <p:ph type="body" sz="quarter" idx="14"/>
          </p:nvPr>
        </p:nvSpPr>
        <p:spPr>
          <a:xfrm>
            <a:off x="453969" y="1187179"/>
            <a:ext cx="9698642" cy="477331"/>
          </a:xfrm>
        </p:spPr>
        <p:txBody>
          <a:bodyPr>
            <a:normAutofit/>
          </a:bodyPr>
          <a:lstStyle/>
          <a:p>
            <a:r>
              <a:rPr lang="es-PE" dirty="0"/>
              <a:t>Realizar el Análisis Cuantitativo de Riesgos.</a:t>
            </a:r>
          </a:p>
        </p:txBody>
      </p:sp>
      <p:sp>
        <p:nvSpPr>
          <p:cNvPr id="3" name="Marcador de texto 2">
            <a:extLst>
              <a:ext uri="{FF2B5EF4-FFF2-40B4-BE49-F238E27FC236}">
                <a16:creationId xmlns:a16="http://schemas.microsoft.com/office/drawing/2014/main" id="{289A55B7-86B2-48B1-9014-EE2E16CA6A14}"/>
              </a:ext>
            </a:extLst>
          </p:cNvPr>
          <p:cNvSpPr>
            <a:spLocks noGrp="1"/>
          </p:cNvSpPr>
          <p:nvPr>
            <p:ph type="body" sz="quarter" idx="26"/>
          </p:nvPr>
        </p:nvSpPr>
        <p:spPr/>
        <p:txBody>
          <a:bodyPr/>
          <a:lstStyle/>
          <a:p>
            <a:r>
              <a:rPr lang="es-PE" dirty="0"/>
              <a:t>Gestión De Proyectos De TI </a:t>
            </a:r>
          </a:p>
          <a:p>
            <a:endParaRPr lang="es-PE" dirty="0"/>
          </a:p>
        </p:txBody>
      </p:sp>
      <p:sp>
        <p:nvSpPr>
          <p:cNvPr id="7" name="Rectangle 3">
            <a:extLst>
              <a:ext uri="{FF2B5EF4-FFF2-40B4-BE49-F238E27FC236}">
                <a16:creationId xmlns:a16="http://schemas.microsoft.com/office/drawing/2014/main" id="{0BBE6EB1-9183-486F-B68C-4DA42DA9CF29}"/>
              </a:ext>
            </a:extLst>
          </p:cNvPr>
          <p:cNvSpPr txBox="1">
            <a:spLocks noChangeArrowheads="1"/>
          </p:cNvSpPr>
          <p:nvPr/>
        </p:nvSpPr>
        <p:spPr>
          <a:xfrm>
            <a:off x="275493" y="2033954"/>
            <a:ext cx="10879015" cy="31033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80000"/>
              </a:lnSpc>
            </a:pPr>
            <a:r>
              <a:rPr lang="es-PE" dirty="0"/>
              <a:t>Es el proceso de cuantificar el efecto combinado de la probabilidad de </a:t>
            </a:r>
            <a:r>
              <a:rPr lang="es-PE" dirty="0" err="1"/>
              <a:t>ocurriencia</a:t>
            </a:r>
            <a:r>
              <a:rPr lang="es-PE" dirty="0"/>
              <a:t> (%) y el impacto (unidades monetarias) de los riesgos individuales del proyecto identificados. Permite determinar las reservas de contingencias.</a:t>
            </a:r>
          </a:p>
          <a:p>
            <a:pPr lvl="1" algn="just">
              <a:lnSpc>
                <a:spcPct val="80000"/>
              </a:lnSpc>
            </a:pPr>
            <a:r>
              <a:rPr lang="es-PE" dirty="0"/>
              <a:t>Este proceso no es requerido para cada proyecto, pero en los que se utiliza se lleva a cabo durante todo el proyecto.</a:t>
            </a:r>
          </a:p>
          <a:p>
            <a:pPr lvl="1" algn="just">
              <a:lnSpc>
                <a:spcPct val="80000"/>
              </a:lnSpc>
            </a:pPr>
            <a:r>
              <a:rPr lang="es-PE" dirty="0"/>
              <a:t>El </a:t>
            </a:r>
            <a:r>
              <a:rPr lang="es-PE" dirty="0" err="1"/>
              <a:t>analisis</a:t>
            </a:r>
            <a:r>
              <a:rPr lang="es-PE" dirty="0"/>
              <a:t> cuantitativo de riesgo por lo general requiere un software de riesgo especializado.</a:t>
            </a:r>
            <a:endParaRPr lang="en-US" sz="3000" dirty="0"/>
          </a:p>
        </p:txBody>
      </p:sp>
    </p:spTree>
    <p:extLst>
      <p:ext uri="{BB962C8B-B14F-4D97-AF65-F5344CB8AC3E}">
        <p14:creationId xmlns:p14="http://schemas.microsoft.com/office/powerpoint/2010/main" val="19026092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F342F8A-1777-48E9-9698-020D2E6122B6}"/>
              </a:ext>
            </a:extLst>
          </p:cNvPr>
          <p:cNvSpPr>
            <a:spLocks noGrp="1"/>
          </p:cNvSpPr>
          <p:nvPr>
            <p:ph type="body" sz="quarter" idx="14"/>
          </p:nvPr>
        </p:nvSpPr>
        <p:spPr/>
        <p:txBody>
          <a:bodyPr>
            <a:normAutofit fontScale="70000" lnSpcReduction="20000"/>
          </a:bodyPr>
          <a:lstStyle/>
          <a:p>
            <a:r>
              <a:rPr lang="es-PE" dirty="0"/>
              <a:t>Realizar el Análisis Cuantitativo de Riesgos.</a:t>
            </a:r>
          </a:p>
          <a:p>
            <a:r>
              <a:rPr lang="es-ES" dirty="0"/>
              <a:t>Mapa del Proceso</a:t>
            </a:r>
            <a:endParaRPr lang="es-PE" dirty="0"/>
          </a:p>
        </p:txBody>
      </p:sp>
      <p:sp>
        <p:nvSpPr>
          <p:cNvPr id="3" name="Marcador de texto 2">
            <a:extLst>
              <a:ext uri="{FF2B5EF4-FFF2-40B4-BE49-F238E27FC236}">
                <a16:creationId xmlns:a16="http://schemas.microsoft.com/office/drawing/2014/main" id="{289A55B7-86B2-48B1-9014-EE2E16CA6A14}"/>
              </a:ext>
            </a:extLst>
          </p:cNvPr>
          <p:cNvSpPr>
            <a:spLocks noGrp="1"/>
          </p:cNvSpPr>
          <p:nvPr>
            <p:ph type="body" sz="quarter" idx="26"/>
          </p:nvPr>
        </p:nvSpPr>
        <p:spPr/>
        <p:txBody>
          <a:bodyPr/>
          <a:lstStyle/>
          <a:p>
            <a:r>
              <a:rPr lang="es-PE" dirty="0"/>
              <a:t>Gestión De Proyectos De TI </a:t>
            </a:r>
          </a:p>
          <a:p>
            <a:endParaRPr lang="es-PE" dirty="0"/>
          </a:p>
        </p:txBody>
      </p:sp>
      <p:sp>
        <p:nvSpPr>
          <p:cNvPr id="4" name="45 Rectángulo">
            <a:extLst>
              <a:ext uri="{FF2B5EF4-FFF2-40B4-BE49-F238E27FC236}">
                <a16:creationId xmlns:a16="http://schemas.microsoft.com/office/drawing/2014/main" id="{623B8F31-67F8-46CD-B064-D04A9D6EBB4C}"/>
              </a:ext>
            </a:extLst>
          </p:cNvPr>
          <p:cNvSpPr/>
          <p:nvPr/>
        </p:nvSpPr>
        <p:spPr>
          <a:xfrm>
            <a:off x="1524000" y="5661248"/>
            <a:ext cx="9144000" cy="1196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lumMod val="65000"/>
                  <a:lumOff val="35000"/>
                </a:schemeClr>
              </a:solidFill>
            </a:endParaRPr>
          </a:p>
        </p:txBody>
      </p:sp>
      <p:pic>
        <p:nvPicPr>
          <p:cNvPr id="5" name="Picture 8" descr="stock photo : Factory with solar panels 3d illustration">
            <a:extLst>
              <a:ext uri="{FF2B5EF4-FFF2-40B4-BE49-F238E27FC236}">
                <a16:creationId xmlns:a16="http://schemas.microsoft.com/office/drawing/2014/main" id="{8C379D37-75D6-4341-B191-FB6FFEFCAD1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2112" y="5046444"/>
            <a:ext cx="727157" cy="822764"/>
          </a:xfrm>
          <a:prstGeom prst="rect">
            <a:avLst/>
          </a:prstGeom>
          <a:noFill/>
          <a:extLst>
            <a:ext uri="{909E8E84-426E-40DD-AFC4-6F175D3DCCD1}">
              <a14:hiddenFill xmlns:a14="http://schemas.microsoft.com/office/drawing/2010/main">
                <a:solidFill>
                  <a:srgbClr val="FFFFFF"/>
                </a:solidFill>
              </a14:hiddenFill>
            </a:ext>
          </a:extLst>
        </p:spPr>
      </p:pic>
      <p:sp>
        <p:nvSpPr>
          <p:cNvPr id="6" name="22 CuadroTexto">
            <a:extLst>
              <a:ext uri="{FF2B5EF4-FFF2-40B4-BE49-F238E27FC236}">
                <a16:creationId xmlns:a16="http://schemas.microsoft.com/office/drawing/2014/main" id="{EB5977EF-1A1E-4C42-B545-FEA1F840FEFD}"/>
              </a:ext>
            </a:extLst>
          </p:cNvPr>
          <p:cNvSpPr txBox="1"/>
          <p:nvPr/>
        </p:nvSpPr>
        <p:spPr>
          <a:xfrm>
            <a:off x="2059268" y="5102484"/>
            <a:ext cx="1399277" cy="646331"/>
          </a:xfrm>
          <a:prstGeom prst="rect">
            <a:avLst/>
          </a:prstGeom>
          <a:noFill/>
        </p:spPr>
        <p:txBody>
          <a:bodyPr wrap="square" rtlCol="0">
            <a:spAutoFit/>
          </a:bodyPr>
          <a:lstStyle/>
          <a:p>
            <a:r>
              <a:rPr lang="es-PE" sz="1200" b="1" dirty="0"/>
              <a:t>Factores Ambientales de la Empresa</a:t>
            </a:r>
          </a:p>
        </p:txBody>
      </p:sp>
      <p:pic>
        <p:nvPicPr>
          <p:cNvPr id="7" name="Picture 10" descr="stock vector : folder with documents">
            <a:extLst>
              <a:ext uri="{FF2B5EF4-FFF2-40B4-BE49-F238E27FC236}">
                <a16:creationId xmlns:a16="http://schemas.microsoft.com/office/drawing/2014/main" id="{94916B13-F240-4CBB-AFF5-1C221F8316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4086"/>
          <a:stretch/>
        </p:blipFill>
        <p:spPr bwMode="auto">
          <a:xfrm>
            <a:off x="347977" y="5940997"/>
            <a:ext cx="879231" cy="761047"/>
          </a:xfrm>
          <a:prstGeom prst="rect">
            <a:avLst/>
          </a:prstGeom>
          <a:noFill/>
          <a:extLst>
            <a:ext uri="{909E8E84-426E-40DD-AFC4-6F175D3DCCD1}">
              <a14:hiddenFill xmlns:a14="http://schemas.microsoft.com/office/drawing/2010/main">
                <a:solidFill>
                  <a:srgbClr val="FFFFFF"/>
                </a:solidFill>
              </a14:hiddenFill>
            </a:ext>
          </a:extLst>
        </p:spPr>
      </p:pic>
      <p:sp>
        <p:nvSpPr>
          <p:cNvPr id="8" name="24 CuadroTexto">
            <a:extLst>
              <a:ext uri="{FF2B5EF4-FFF2-40B4-BE49-F238E27FC236}">
                <a16:creationId xmlns:a16="http://schemas.microsoft.com/office/drawing/2014/main" id="{C0154A8C-00D1-4CCA-955D-841935F09ADD}"/>
              </a:ext>
            </a:extLst>
          </p:cNvPr>
          <p:cNvSpPr txBox="1"/>
          <p:nvPr/>
        </p:nvSpPr>
        <p:spPr>
          <a:xfrm>
            <a:off x="1193339" y="5956215"/>
            <a:ext cx="1399277" cy="646331"/>
          </a:xfrm>
          <a:prstGeom prst="rect">
            <a:avLst/>
          </a:prstGeom>
          <a:noFill/>
        </p:spPr>
        <p:txBody>
          <a:bodyPr wrap="square" rtlCol="0">
            <a:spAutoFit/>
          </a:bodyPr>
          <a:lstStyle/>
          <a:p>
            <a:r>
              <a:rPr lang="es-PE" sz="1200" b="1" dirty="0"/>
              <a:t>Activos de los Procesos de la Organización</a:t>
            </a:r>
          </a:p>
        </p:txBody>
      </p:sp>
      <p:pic>
        <p:nvPicPr>
          <p:cNvPr id="9" name="Picture 2">
            <a:extLst>
              <a:ext uri="{FF2B5EF4-FFF2-40B4-BE49-F238E27FC236}">
                <a16:creationId xmlns:a16="http://schemas.microsoft.com/office/drawing/2014/main" id="{2FBA91B4-ED8C-4173-8016-1B651C4D681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52390" y="1875922"/>
            <a:ext cx="654936" cy="709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35 CuadroTexto">
            <a:extLst>
              <a:ext uri="{FF2B5EF4-FFF2-40B4-BE49-F238E27FC236}">
                <a16:creationId xmlns:a16="http://schemas.microsoft.com/office/drawing/2014/main" id="{228BB5ED-611B-46BC-8805-8C9A07799596}"/>
              </a:ext>
            </a:extLst>
          </p:cNvPr>
          <p:cNvSpPr txBox="1"/>
          <p:nvPr/>
        </p:nvSpPr>
        <p:spPr>
          <a:xfrm>
            <a:off x="2079334" y="1992769"/>
            <a:ext cx="1367396" cy="461665"/>
          </a:xfrm>
          <a:prstGeom prst="rect">
            <a:avLst/>
          </a:prstGeom>
          <a:noFill/>
        </p:spPr>
        <p:txBody>
          <a:bodyPr wrap="square" rtlCol="0">
            <a:spAutoFit/>
          </a:bodyPr>
          <a:lstStyle/>
          <a:p>
            <a:r>
              <a:rPr lang="es-PE" sz="1200" b="1" dirty="0"/>
              <a:t>Plan de Gestión de Riesgos</a:t>
            </a:r>
          </a:p>
        </p:txBody>
      </p:sp>
      <p:pic>
        <p:nvPicPr>
          <p:cNvPr id="11" name="Picture 5">
            <a:extLst>
              <a:ext uri="{FF2B5EF4-FFF2-40B4-BE49-F238E27FC236}">
                <a16:creationId xmlns:a16="http://schemas.microsoft.com/office/drawing/2014/main" id="{035CD789-2FF1-4C17-AC9C-46B35AAA00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1095" y="3424174"/>
            <a:ext cx="2725226" cy="1940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71 Flecha derecha">
            <a:extLst>
              <a:ext uri="{FF2B5EF4-FFF2-40B4-BE49-F238E27FC236}">
                <a16:creationId xmlns:a16="http://schemas.microsoft.com/office/drawing/2014/main" id="{3117710E-0CFB-429A-AA67-251D0F617079}"/>
              </a:ext>
            </a:extLst>
          </p:cNvPr>
          <p:cNvSpPr/>
          <p:nvPr/>
        </p:nvSpPr>
        <p:spPr>
          <a:xfrm>
            <a:off x="3469310" y="4275895"/>
            <a:ext cx="551099" cy="4913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sz="1200"/>
          </a:p>
        </p:txBody>
      </p:sp>
      <p:sp>
        <p:nvSpPr>
          <p:cNvPr id="13" name="72 Flecha derecha">
            <a:extLst>
              <a:ext uri="{FF2B5EF4-FFF2-40B4-BE49-F238E27FC236}">
                <a16:creationId xmlns:a16="http://schemas.microsoft.com/office/drawing/2014/main" id="{2E8C6955-1471-4B2B-81D4-AB57886C94C6}"/>
              </a:ext>
            </a:extLst>
          </p:cNvPr>
          <p:cNvSpPr/>
          <p:nvPr/>
        </p:nvSpPr>
        <p:spPr>
          <a:xfrm>
            <a:off x="7066589" y="4047802"/>
            <a:ext cx="638062" cy="558946"/>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PE" sz="1200"/>
          </a:p>
        </p:txBody>
      </p:sp>
      <p:pic>
        <p:nvPicPr>
          <p:cNvPr id="14" name="Picture 6">
            <a:extLst>
              <a:ext uri="{FF2B5EF4-FFF2-40B4-BE49-F238E27FC236}">
                <a16:creationId xmlns:a16="http://schemas.microsoft.com/office/drawing/2014/main" id="{A6B1B4F3-3C62-4FD1-A68B-ED6B1DB9AA8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6848"/>
          <a:stretch/>
        </p:blipFill>
        <p:spPr bwMode="auto">
          <a:xfrm>
            <a:off x="9207390" y="2147714"/>
            <a:ext cx="887395" cy="909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84 CuadroTexto">
            <a:extLst>
              <a:ext uri="{FF2B5EF4-FFF2-40B4-BE49-F238E27FC236}">
                <a16:creationId xmlns:a16="http://schemas.microsoft.com/office/drawing/2014/main" id="{ECE9C662-19B7-4C87-9325-1064D681C1EB}"/>
              </a:ext>
            </a:extLst>
          </p:cNvPr>
          <p:cNvSpPr txBox="1"/>
          <p:nvPr/>
        </p:nvSpPr>
        <p:spPr>
          <a:xfrm>
            <a:off x="9207389" y="3121373"/>
            <a:ext cx="1006604" cy="461665"/>
          </a:xfrm>
          <a:prstGeom prst="rect">
            <a:avLst/>
          </a:prstGeom>
          <a:noFill/>
        </p:spPr>
        <p:txBody>
          <a:bodyPr wrap="square" rtlCol="0">
            <a:spAutoFit/>
          </a:bodyPr>
          <a:lstStyle/>
          <a:p>
            <a:r>
              <a:rPr lang="es-PE" sz="1200" b="1" dirty="0"/>
              <a:t>Juicio de expertos</a:t>
            </a:r>
          </a:p>
        </p:txBody>
      </p:sp>
      <p:cxnSp>
        <p:nvCxnSpPr>
          <p:cNvPr id="16" name="85 Conector recto">
            <a:extLst>
              <a:ext uri="{FF2B5EF4-FFF2-40B4-BE49-F238E27FC236}">
                <a16:creationId xmlns:a16="http://schemas.microsoft.com/office/drawing/2014/main" id="{17005C88-540E-4663-BFB8-2170D6267367}"/>
              </a:ext>
            </a:extLst>
          </p:cNvPr>
          <p:cNvCxnSpPr/>
          <p:nvPr/>
        </p:nvCxnSpPr>
        <p:spPr>
          <a:xfrm>
            <a:off x="3698631" y="1847673"/>
            <a:ext cx="0" cy="1921247"/>
          </a:xfrm>
          <a:prstGeom prst="line">
            <a:avLst/>
          </a:prstGeom>
          <a:ln w="25400">
            <a:solidFill>
              <a:srgbClr val="104E92"/>
            </a:solidFill>
            <a:prstDash val="lgDash"/>
          </a:ln>
        </p:spPr>
        <p:style>
          <a:lnRef idx="1">
            <a:schemeClr val="accent1"/>
          </a:lnRef>
          <a:fillRef idx="0">
            <a:schemeClr val="accent1"/>
          </a:fillRef>
          <a:effectRef idx="0">
            <a:schemeClr val="accent1"/>
          </a:effectRef>
          <a:fontRef idx="minor">
            <a:schemeClr val="tx1"/>
          </a:fontRef>
        </p:style>
      </p:cxnSp>
      <p:cxnSp>
        <p:nvCxnSpPr>
          <p:cNvPr id="17" name="86 Conector recto">
            <a:extLst>
              <a:ext uri="{FF2B5EF4-FFF2-40B4-BE49-F238E27FC236}">
                <a16:creationId xmlns:a16="http://schemas.microsoft.com/office/drawing/2014/main" id="{2AD274CE-9C35-4738-83E7-9CE7993136AB}"/>
              </a:ext>
            </a:extLst>
          </p:cNvPr>
          <p:cNvCxnSpPr>
            <a:cxnSpLocks/>
          </p:cNvCxnSpPr>
          <p:nvPr/>
        </p:nvCxnSpPr>
        <p:spPr>
          <a:xfrm>
            <a:off x="4837890" y="5462954"/>
            <a:ext cx="0" cy="1305623"/>
          </a:xfrm>
          <a:prstGeom prst="line">
            <a:avLst/>
          </a:prstGeom>
          <a:ln w="25400">
            <a:solidFill>
              <a:srgbClr val="104E92"/>
            </a:solidFill>
            <a:prstDash val="lgDash"/>
          </a:ln>
        </p:spPr>
        <p:style>
          <a:lnRef idx="1">
            <a:schemeClr val="accent1"/>
          </a:lnRef>
          <a:fillRef idx="0">
            <a:schemeClr val="accent1"/>
          </a:fillRef>
          <a:effectRef idx="0">
            <a:schemeClr val="accent1"/>
          </a:effectRef>
          <a:fontRef idx="minor">
            <a:schemeClr val="tx1"/>
          </a:fontRef>
        </p:style>
      </p:cxnSp>
      <p:cxnSp>
        <p:nvCxnSpPr>
          <p:cNvPr id="18" name="87 Conector recto">
            <a:extLst>
              <a:ext uri="{FF2B5EF4-FFF2-40B4-BE49-F238E27FC236}">
                <a16:creationId xmlns:a16="http://schemas.microsoft.com/office/drawing/2014/main" id="{EAE46DA4-5DE1-41C6-A3EB-4BF3812FA8CE}"/>
              </a:ext>
            </a:extLst>
          </p:cNvPr>
          <p:cNvCxnSpPr/>
          <p:nvPr/>
        </p:nvCxnSpPr>
        <p:spPr>
          <a:xfrm>
            <a:off x="8251833" y="4527287"/>
            <a:ext cx="2470658" cy="0"/>
          </a:xfrm>
          <a:prstGeom prst="line">
            <a:avLst/>
          </a:prstGeom>
          <a:ln w="25400">
            <a:solidFill>
              <a:srgbClr val="104E92"/>
            </a:solidFill>
            <a:prstDash val="lgDash"/>
          </a:ln>
        </p:spPr>
        <p:style>
          <a:lnRef idx="1">
            <a:schemeClr val="accent1"/>
          </a:lnRef>
          <a:fillRef idx="0">
            <a:schemeClr val="accent1"/>
          </a:fillRef>
          <a:effectRef idx="0">
            <a:schemeClr val="accent1"/>
          </a:effectRef>
          <a:fontRef idx="minor">
            <a:schemeClr val="tx1"/>
          </a:fontRef>
        </p:style>
      </p:cxnSp>
      <p:sp>
        <p:nvSpPr>
          <p:cNvPr id="19" name="88 CuadroTexto">
            <a:extLst>
              <a:ext uri="{FF2B5EF4-FFF2-40B4-BE49-F238E27FC236}">
                <a16:creationId xmlns:a16="http://schemas.microsoft.com/office/drawing/2014/main" id="{57A56C58-9888-4739-AF5D-C8C14880D2A5}"/>
              </a:ext>
            </a:extLst>
          </p:cNvPr>
          <p:cNvSpPr txBox="1"/>
          <p:nvPr/>
        </p:nvSpPr>
        <p:spPr>
          <a:xfrm>
            <a:off x="7958052" y="5099166"/>
            <a:ext cx="1507891" cy="276999"/>
          </a:xfrm>
          <a:prstGeom prst="rect">
            <a:avLst/>
          </a:prstGeom>
          <a:noFill/>
        </p:spPr>
        <p:txBody>
          <a:bodyPr wrap="square" rtlCol="0">
            <a:spAutoFit/>
          </a:bodyPr>
          <a:lstStyle/>
          <a:p>
            <a:r>
              <a:rPr lang="es-PE" sz="1200" b="1" u="sng" dirty="0">
                <a:solidFill>
                  <a:srgbClr val="FF0000"/>
                </a:solidFill>
              </a:rPr>
              <a:t>ACTUALIZACIONES</a:t>
            </a:r>
          </a:p>
        </p:txBody>
      </p:sp>
      <p:pic>
        <p:nvPicPr>
          <p:cNvPr id="20" name="Picture 12">
            <a:extLst>
              <a:ext uri="{FF2B5EF4-FFF2-40B4-BE49-F238E27FC236}">
                <a16:creationId xmlns:a16="http://schemas.microsoft.com/office/drawing/2014/main" id="{6C56E121-E454-407B-AEDB-84C0DAA473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84617" y="5619981"/>
            <a:ext cx="1108783" cy="831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90 CuadroTexto">
            <a:extLst>
              <a:ext uri="{FF2B5EF4-FFF2-40B4-BE49-F238E27FC236}">
                <a16:creationId xmlns:a16="http://schemas.microsoft.com/office/drawing/2014/main" id="{AF152FBA-EB6F-4949-8FB4-B993BDDE27D0}"/>
              </a:ext>
            </a:extLst>
          </p:cNvPr>
          <p:cNvSpPr txBox="1"/>
          <p:nvPr/>
        </p:nvSpPr>
        <p:spPr>
          <a:xfrm>
            <a:off x="8157607" y="6340061"/>
            <a:ext cx="1071550" cy="461665"/>
          </a:xfrm>
          <a:prstGeom prst="rect">
            <a:avLst/>
          </a:prstGeom>
          <a:noFill/>
        </p:spPr>
        <p:txBody>
          <a:bodyPr wrap="square" rtlCol="0">
            <a:spAutoFit/>
          </a:bodyPr>
          <a:lstStyle/>
          <a:p>
            <a:r>
              <a:rPr lang="es-PE" sz="1200" b="1" dirty="0"/>
              <a:t>Documentos del Proyecto</a:t>
            </a:r>
          </a:p>
        </p:txBody>
      </p:sp>
      <p:cxnSp>
        <p:nvCxnSpPr>
          <p:cNvPr id="22" name="91 Conector recto de flecha">
            <a:extLst>
              <a:ext uri="{FF2B5EF4-FFF2-40B4-BE49-F238E27FC236}">
                <a16:creationId xmlns:a16="http://schemas.microsoft.com/office/drawing/2014/main" id="{5156BF06-E623-4364-958B-5DC677B49DD3}"/>
              </a:ext>
            </a:extLst>
          </p:cNvPr>
          <p:cNvCxnSpPr/>
          <p:nvPr/>
        </p:nvCxnSpPr>
        <p:spPr>
          <a:xfrm flipH="1">
            <a:off x="8616664" y="5331949"/>
            <a:ext cx="18616" cy="28353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23" name="Picture 2">
            <a:extLst>
              <a:ext uri="{FF2B5EF4-FFF2-40B4-BE49-F238E27FC236}">
                <a16:creationId xmlns:a16="http://schemas.microsoft.com/office/drawing/2014/main" id="{05EBD0E2-5630-43C7-AB29-D1DC5B4A98B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2375" y="2536145"/>
            <a:ext cx="654936" cy="709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39 CuadroTexto">
            <a:extLst>
              <a:ext uri="{FF2B5EF4-FFF2-40B4-BE49-F238E27FC236}">
                <a16:creationId xmlns:a16="http://schemas.microsoft.com/office/drawing/2014/main" id="{252BF975-8E3F-4517-930B-26714A673251}"/>
              </a:ext>
            </a:extLst>
          </p:cNvPr>
          <p:cNvSpPr txBox="1"/>
          <p:nvPr/>
        </p:nvSpPr>
        <p:spPr>
          <a:xfrm>
            <a:off x="1152455" y="2652992"/>
            <a:ext cx="1367396" cy="461665"/>
          </a:xfrm>
          <a:prstGeom prst="rect">
            <a:avLst/>
          </a:prstGeom>
          <a:noFill/>
        </p:spPr>
        <p:txBody>
          <a:bodyPr wrap="square" rtlCol="0">
            <a:spAutoFit/>
          </a:bodyPr>
          <a:lstStyle/>
          <a:p>
            <a:r>
              <a:rPr lang="es-PE" sz="1200" b="1" dirty="0"/>
              <a:t>Plan de Gestión de Costos</a:t>
            </a:r>
          </a:p>
        </p:txBody>
      </p:sp>
      <p:pic>
        <p:nvPicPr>
          <p:cNvPr id="25" name="Picture 2">
            <a:extLst>
              <a:ext uri="{FF2B5EF4-FFF2-40B4-BE49-F238E27FC236}">
                <a16:creationId xmlns:a16="http://schemas.microsoft.com/office/drawing/2014/main" id="{C3BAF7CA-12EA-4F8E-8171-8C042112C93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58498" y="3358937"/>
            <a:ext cx="654936" cy="709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41 CuadroTexto">
            <a:extLst>
              <a:ext uri="{FF2B5EF4-FFF2-40B4-BE49-F238E27FC236}">
                <a16:creationId xmlns:a16="http://schemas.microsoft.com/office/drawing/2014/main" id="{6D2C6B52-01B5-4BA7-BE90-16E12633F2D4}"/>
              </a:ext>
            </a:extLst>
          </p:cNvPr>
          <p:cNvSpPr txBox="1"/>
          <p:nvPr/>
        </p:nvSpPr>
        <p:spPr>
          <a:xfrm>
            <a:off x="2085442" y="3475784"/>
            <a:ext cx="1367396" cy="461665"/>
          </a:xfrm>
          <a:prstGeom prst="rect">
            <a:avLst/>
          </a:prstGeom>
          <a:noFill/>
        </p:spPr>
        <p:txBody>
          <a:bodyPr wrap="square" rtlCol="0">
            <a:spAutoFit/>
          </a:bodyPr>
          <a:lstStyle/>
          <a:p>
            <a:r>
              <a:rPr lang="es-PE" sz="1200" b="1" dirty="0"/>
              <a:t>Plan de Gestión de Cronograma</a:t>
            </a:r>
          </a:p>
        </p:txBody>
      </p:sp>
      <p:pic>
        <p:nvPicPr>
          <p:cNvPr id="27" name="Picture 2">
            <a:extLst>
              <a:ext uri="{FF2B5EF4-FFF2-40B4-BE49-F238E27FC236}">
                <a16:creationId xmlns:a16="http://schemas.microsoft.com/office/drawing/2014/main" id="{D9EDD740-6CAE-421B-AFDD-659796F2FF3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0367" y="4066163"/>
            <a:ext cx="763672" cy="7636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 name="43 CuadroTexto">
            <a:extLst>
              <a:ext uri="{FF2B5EF4-FFF2-40B4-BE49-F238E27FC236}">
                <a16:creationId xmlns:a16="http://schemas.microsoft.com/office/drawing/2014/main" id="{CBE0D6AF-A214-465C-8093-0AA0B6C371CB}"/>
              </a:ext>
            </a:extLst>
          </p:cNvPr>
          <p:cNvSpPr txBox="1"/>
          <p:nvPr/>
        </p:nvSpPr>
        <p:spPr>
          <a:xfrm>
            <a:off x="1222149" y="4153313"/>
            <a:ext cx="1090488" cy="461665"/>
          </a:xfrm>
          <a:prstGeom prst="rect">
            <a:avLst/>
          </a:prstGeom>
          <a:noFill/>
        </p:spPr>
        <p:txBody>
          <a:bodyPr wrap="square" rtlCol="0">
            <a:spAutoFit/>
          </a:bodyPr>
          <a:lstStyle/>
          <a:p>
            <a:r>
              <a:rPr lang="es-PE" sz="1200" b="1" dirty="0"/>
              <a:t>Registro de Riesgos</a:t>
            </a:r>
          </a:p>
        </p:txBody>
      </p:sp>
      <p:pic>
        <p:nvPicPr>
          <p:cNvPr id="29" name="Picture 2">
            <a:extLst>
              <a:ext uri="{FF2B5EF4-FFF2-40B4-BE49-F238E27FC236}">
                <a16:creationId xmlns:a16="http://schemas.microsoft.com/office/drawing/2014/main" id="{DD553FB2-545C-47F1-A6D3-CD07900C3494}"/>
              </a:ext>
            </a:extLst>
          </p:cNvPr>
          <p:cNvPicPr>
            <a:picLocks noChangeAspect="1" noChangeArrowheads="1"/>
          </p:cNvPicPr>
          <p:nvPr/>
        </p:nvPicPr>
        <p:blipFill rotWithShape="1">
          <a:blip r:embed="rId9" cstate="print"/>
          <a:srcRect l="4213" t="8730" r="68223" b="59512"/>
          <a:stretch/>
        </p:blipFill>
        <p:spPr bwMode="auto">
          <a:xfrm>
            <a:off x="4022661" y="1880719"/>
            <a:ext cx="1132060" cy="712540"/>
          </a:xfrm>
          <a:prstGeom prst="rect">
            <a:avLst/>
          </a:prstGeom>
          <a:noFill/>
          <a:ln w="9525">
            <a:noFill/>
            <a:miter lim="800000"/>
            <a:headEnd/>
            <a:tailEnd/>
          </a:ln>
        </p:spPr>
      </p:pic>
      <p:sp>
        <p:nvSpPr>
          <p:cNvPr id="30" name="46 CuadroTexto">
            <a:extLst>
              <a:ext uri="{FF2B5EF4-FFF2-40B4-BE49-F238E27FC236}">
                <a16:creationId xmlns:a16="http://schemas.microsoft.com/office/drawing/2014/main" id="{FF6C6260-4B6C-48FD-85AD-631D7711CDAB}"/>
              </a:ext>
            </a:extLst>
          </p:cNvPr>
          <p:cNvSpPr txBox="1"/>
          <p:nvPr/>
        </p:nvSpPr>
        <p:spPr>
          <a:xfrm>
            <a:off x="3982141" y="2702668"/>
            <a:ext cx="1417995" cy="830997"/>
          </a:xfrm>
          <a:prstGeom prst="rect">
            <a:avLst/>
          </a:prstGeom>
          <a:noFill/>
        </p:spPr>
        <p:txBody>
          <a:bodyPr wrap="square" rtlCol="0">
            <a:spAutoFit/>
          </a:bodyPr>
          <a:lstStyle/>
          <a:p>
            <a:r>
              <a:rPr lang="es-PE" sz="1200" b="1" dirty="0"/>
              <a:t>Técnicas de Recopilación y Representación  de Datos</a:t>
            </a:r>
          </a:p>
        </p:txBody>
      </p:sp>
      <p:pic>
        <p:nvPicPr>
          <p:cNvPr id="31" name="Picture 2">
            <a:extLst>
              <a:ext uri="{FF2B5EF4-FFF2-40B4-BE49-F238E27FC236}">
                <a16:creationId xmlns:a16="http://schemas.microsoft.com/office/drawing/2014/main" id="{7B8DE7C9-25DC-4AA9-9C7E-A01D33F5C643}"/>
              </a:ext>
            </a:extLst>
          </p:cNvPr>
          <p:cNvPicPr>
            <a:picLocks noChangeAspect="1" noChangeArrowheads="1"/>
          </p:cNvPicPr>
          <p:nvPr/>
        </p:nvPicPr>
        <p:blipFill rotWithShape="1">
          <a:blip r:embed="rId10" cstate="print"/>
          <a:srcRect l="2913" t="8001" r="67635" b="42789"/>
          <a:stretch/>
        </p:blipFill>
        <p:spPr bwMode="auto">
          <a:xfrm>
            <a:off x="6291553" y="1802310"/>
            <a:ext cx="1103849" cy="767910"/>
          </a:xfrm>
          <a:prstGeom prst="rect">
            <a:avLst/>
          </a:prstGeom>
          <a:noFill/>
          <a:ln w="9525">
            <a:noFill/>
            <a:miter lim="800000"/>
            <a:headEnd/>
            <a:tailEnd/>
          </a:ln>
        </p:spPr>
      </p:pic>
      <p:sp>
        <p:nvSpPr>
          <p:cNvPr id="32" name="50 CuadroTexto">
            <a:extLst>
              <a:ext uri="{FF2B5EF4-FFF2-40B4-BE49-F238E27FC236}">
                <a16:creationId xmlns:a16="http://schemas.microsoft.com/office/drawing/2014/main" id="{D2C1C3C2-E357-4373-9B55-D4C3BDDD882B}"/>
              </a:ext>
            </a:extLst>
          </p:cNvPr>
          <p:cNvSpPr txBox="1"/>
          <p:nvPr/>
        </p:nvSpPr>
        <p:spPr>
          <a:xfrm>
            <a:off x="6068338" y="2658457"/>
            <a:ext cx="1831928" cy="646331"/>
          </a:xfrm>
          <a:prstGeom prst="rect">
            <a:avLst/>
          </a:prstGeom>
          <a:noFill/>
        </p:spPr>
        <p:txBody>
          <a:bodyPr wrap="square" rtlCol="0">
            <a:spAutoFit/>
          </a:bodyPr>
          <a:lstStyle/>
          <a:p>
            <a:r>
              <a:rPr lang="es-PE" sz="1200" b="1" dirty="0"/>
              <a:t>Técnicas de Análisis Cuantitativo de Riesgos y de Modelado</a:t>
            </a:r>
          </a:p>
        </p:txBody>
      </p:sp>
    </p:spTree>
    <p:extLst>
      <p:ext uri="{BB962C8B-B14F-4D97-AF65-F5344CB8AC3E}">
        <p14:creationId xmlns:p14="http://schemas.microsoft.com/office/powerpoint/2010/main" val="3841837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F342F8A-1777-48E9-9698-020D2E6122B6}"/>
              </a:ext>
            </a:extLst>
          </p:cNvPr>
          <p:cNvSpPr>
            <a:spLocks noGrp="1"/>
          </p:cNvSpPr>
          <p:nvPr>
            <p:ph type="body" sz="quarter" idx="14"/>
          </p:nvPr>
        </p:nvSpPr>
        <p:spPr/>
        <p:txBody>
          <a:bodyPr>
            <a:normAutofit fontScale="70000" lnSpcReduction="20000"/>
          </a:bodyPr>
          <a:lstStyle/>
          <a:p>
            <a:r>
              <a:rPr lang="es-PE" dirty="0"/>
              <a:t>Realizar el Análisis Cuantitativo de Riesgos.</a:t>
            </a:r>
          </a:p>
          <a:p>
            <a:r>
              <a:rPr lang="es-ES" dirty="0"/>
              <a:t>Herramientas y Técnicas</a:t>
            </a:r>
            <a:endParaRPr lang="es-PE" dirty="0"/>
          </a:p>
        </p:txBody>
      </p:sp>
      <p:sp>
        <p:nvSpPr>
          <p:cNvPr id="3" name="Marcador de texto 2">
            <a:extLst>
              <a:ext uri="{FF2B5EF4-FFF2-40B4-BE49-F238E27FC236}">
                <a16:creationId xmlns:a16="http://schemas.microsoft.com/office/drawing/2014/main" id="{289A55B7-86B2-48B1-9014-EE2E16CA6A14}"/>
              </a:ext>
            </a:extLst>
          </p:cNvPr>
          <p:cNvSpPr>
            <a:spLocks noGrp="1"/>
          </p:cNvSpPr>
          <p:nvPr>
            <p:ph type="body" sz="quarter" idx="26"/>
          </p:nvPr>
        </p:nvSpPr>
        <p:spPr/>
        <p:txBody>
          <a:bodyPr/>
          <a:lstStyle/>
          <a:p>
            <a:r>
              <a:rPr lang="es-PE" dirty="0"/>
              <a:t>Gestión De Proyectos De TI </a:t>
            </a:r>
          </a:p>
          <a:p>
            <a:endParaRPr lang="es-PE" dirty="0"/>
          </a:p>
        </p:txBody>
      </p:sp>
      <p:sp>
        <p:nvSpPr>
          <p:cNvPr id="4" name="6 Rectángulo">
            <a:extLst>
              <a:ext uri="{FF2B5EF4-FFF2-40B4-BE49-F238E27FC236}">
                <a16:creationId xmlns:a16="http://schemas.microsoft.com/office/drawing/2014/main" id="{2F67DCDD-8D23-4483-B0EC-D5DC23D422BD}"/>
              </a:ext>
            </a:extLst>
          </p:cNvPr>
          <p:cNvSpPr/>
          <p:nvPr/>
        </p:nvSpPr>
        <p:spPr>
          <a:xfrm>
            <a:off x="1524000" y="5661248"/>
            <a:ext cx="9144000" cy="1196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lumMod val="65000"/>
                  <a:lumOff val="35000"/>
                </a:schemeClr>
              </a:solidFill>
            </a:endParaRPr>
          </a:p>
        </p:txBody>
      </p:sp>
      <p:pic>
        <p:nvPicPr>
          <p:cNvPr id="5" name="Picture 2">
            <a:extLst>
              <a:ext uri="{FF2B5EF4-FFF2-40B4-BE49-F238E27FC236}">
                <a16:creationId xmlns:a16="http://schemas.microsoft.com/office/drawing/2014/main" id="{EB695B28-27CF-4BD5-94CC-9DA7B3991B93}"/>
              </a:ext>
            </a:extLst>
          </p:cNvPr>
          <p:cNvPicPr>
            <a:picLocks noChangeAspect="1" noChangeArrowheads="1"/>
          </p:cNvPicPr>
          <p:nvPr/>
        </p:nvPicPr>
        <p:blipFill>
          <a:blip r:embed="rId2" cstate="print"/>
          <a:srcRect/>
          <a:stretch>
            <a:fillRect/>
          </a:stretch>
        </p:blipFill>
        <p:spPr bwMode="auto">
          <a:xfrm>
            <a:off x="1564535" y="1916832"/>
            <a:ext cx="9044850" cy="4941168"/>
          </a:xfrm>
          <a:prstGeom prst="rect">
            <a:avLst/>
          </a:prstGeom>
          <a:noFill/>
          <a:ln w="9525">
            <a:noFill/>
            <a:miter lim="800000"/>
            <a:headEnd/>
            <a:tailEnd/>
          </a:ln>
        </p:spPr>
      </p:pic>
    </p:spTree>
    <p:extLst>
      <p:ext uri="{BB962C8B-B14F-4D97-AF65-F5344CB8AC3E}">
        <p14:creationId xmlns:p14="http://schemas.microsoft.com/office/powerpoint/2010/main" val="3981078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7273257F-D179-0F4C-B01F-BB2035DAEC54}"/>
              </a:ext>
            </a:extLst>
          </p:cNvPr>
          <p:cNvSpPr>
            <a:spLocks noGrp="1"/>
          </p:cNvSpPr>
          <p:nvPr>
            <p:ph type="body" sz="quarter" idx="14"/>
          </p:nvPr>
        </p:nvSpPr>
        <p:spPr>
          <a:xfrm>
            <a:off x="2910983" y="1801953"/>
            <a:ext cx="7180667" cy="4050207"/>
          </a:xfrm>
        </p:spPr>
        <p:txBody>
          <a:bodyPr vert="horz" lIns="0" tIns="0" rIns="0" bIns="0" rtlCol="0" anchor="t">
            <a:noAutofit/>
          </a:bodyPr>
          <a:lstStyle/>
          <a:p>
            <a:pPr>
              <a:spcBef>
                <a:spcPts val="1200"/>
              </a:spcBef>
            </a:pPr>
            <a:r>
              <a:rPr lang="es-PE" dirty="0">
                <a:latin typeface="Stag Book"/>
                <a:cs typeface="Arial"/>
              </a:rPr>
              <a:t>Logro de Aprendizaje N</a:t>
            </a:r>
            <a:r>
              <a:rPr lang="es-PE" sz="4000" spc="0" dirty="0">
                <a:latin typeface="Stag Book"/>
                <a:cs typeface="Arial"/>
              </a:rPr>
              <a:t>°11</a:t>
            </a:r>
            <a:r>
              <a:rPr lang="es-PE" dirty="0">
                <a:latin typeface="Stag Book"/>
                <a:cs typeface="Arial"/>
              </a:rPr>
              <a:t>:</a:t>
            </a:r>
            <a:endParaRPr lang="es-PE" sz="4000" spc="0" dirty="0">
              <a:latin typeface="Stag Book"/>
              <a:cs typeface="Arial"/>
            </a:endParaRPr>
          </a:p>
          <a:p>
            <a:r>
              <a:rPr lang="es-PE" dirty="0">
                <a:latin typeface="Stag Book"/>
                <a:cs typeface="Arial"/>
              </a:rPr>
              <a:t>Identifica los procesos que gestionan los riesgos optimizando las posibilidades de éxito del proyecto.</a:t>
            </a:r>
            <a:endParaRPr lang="es-ES" sz="4000" spc="0" dirty="0">
              <a:latin typeface="Stag Book"/>
              <a:cs typeface="Arial"/>
            </a:endParaRPr>
          </a:p>
        </p:txBody>
      </p:sp>
    </p:spTree>
    <p:extLst>
      <p:ext uri="{BB962C8B-B14F-4D97-AF65-F5344CB8AC3E}">
        <p14:creationId xmlns:p14="http://schemas.microsoft.com/office/powerpoint/2010/main" val="2866921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F342F8A-1777-48E9-9698-020D2E6122B6}"/>
              </a:ext>
            </a:extLst>
          </p:cNvPr>
          <p:cNvSpPr>
            <a:spLocks noGrp="1"/>
          </p:cNvSpPr>
          <p:nvPr>
            <p:ph type="body" sz="quarter" idx="14"/>
          </p:nvPr>
        </p:nvSpPr>
        <p:spPr>
          <a:xfrm>
            <a:off x="453969" y="1187179"/>
            <a:ext cx="9698642" cy="477331"/>
          </a:xfrm>
        </p:spPr>
        <p:txBody>
          <a:bodyPr>
            <a:normAutofit/>
          </a:bodyPr>
          <a:lstStyle/>
          <a:p>
            <a:r>
              <a:rPr lang="es-PE" dirty="0"/>
              <a:t>Planificar la Respuesta a Riesgos</a:t>
            </a:r>
          </a:p>
        </p:txBody>
      </p:sp>
      <p:sp>
        <p:nvSpPr>
          <p:cNvPr id="3" name="Marcador de texto 2">
            <a:extLst>
              <a:ext uri="{FF2B5EF4-FFF2-40B4-BE49-F238E27FC236}">
                <a16:creationId xmlns:a16="http://schemas.microsoft.com/office/drawing/2014/main" id="{289A55B7-86B2-48B1-9014-EE2E16CA6A14}"/>
              </a:ext>
            </a:extLst>
          </p:cNvPr>
          <p:cNvSpPr>
            <a:spLocks noGrp="1"/>
          </p:cNvSpPr>
          <p:nvPr>
            <p:ph type="body" sz="quarter" idx="26"/>
          </p:nvPr>
        </p:nvSpPr>
        <p:spPr/>
        <p:txBody>
          <a:bodyPr/>
          <a:lstStyle/>
          <a:p>
            <a:r>
              <a:rPr lang="es-PE" dirty="0"/>
              <a:t>Gestión De Proyectos De TI </a:t>
            </a:r>
          </a:p>
          <a:p>
            <a:endParaRPr lang="es-PE" dirty="0"/>
          </a:p>
        </p:txBody>
      </p:sp>
      <p:sp>
        <p:nvSpPr>
          <p:cNvPr id="5" name="Rectangle 3">
            <a:extLst>
              <a:ext uri="{FF2B5EF4-FFF2-40B4-BE49-F238E27FC236}">
                <a16:creationId xmlns:a16="http://schemas.microsoft.com/office/drawing/2014/main" id="{21D4C045-895F-402A-877F-02DF827A132C}"/>
              </a:ext>
            </a:extLst>
          </p:cNvPr>
          <p:cNvSpPr txBox="1">
            <a:spLocks noChangeArrowheads="1"/>
          </p:cNvSpPr>
          <p:nvPr/>
        </p:nvSpPr>
        <p:spPr>
          <a:xfrm>
            <a:off x="1822939" y="2435103"/>
            <a:ext cx="8247063" cy="36718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80000"/>
              </a:lnSpc>
            </a:pPr>
            <a:r>
              <a:rPr lang="es-PE"/>
              <a:t>Es el proceso por el cual se desarrollan opciones y acciones para mejorar las oportunidades y reducir las amenazas a los objetivos del proyecto.</a:t>
            </a:r>
          </a:p>
          <a:p>
            <a:pPr lvl="1" algn="just">
              <a:lnSpc>
                <a:spcPct val="80000"/>
              </a:lnSpc>
            </a:pPr>
            <a:r>
              <a:rPr lang="es-PE"/>
              <a:t>Se realiza después de los procesos Realizar el Análisis Cualitativo de Riesgos y Realizar el Análisis Cuantitativo de Riesgos (en el caso de que éste se aplique). </a:t>
            </a:r>
          </a:p>
          <a:p>
            <a:pPr lvl="1" algn="just">
              <a:lnSpc>
                <a:spcPct val="80000"/>
              </a:lnSpc>
            </a:pPr>
            <a:r>
              <a:rPr lang="es-PE"/>
              <a:t>Incluye la identificación y asignación de una persona (el “propietario de la respuesta a los riesgos”) para que asuma la responsabilidad de cada respuesta a los riesgos acordada y financiada.</a:t>
            </a:r>
          </a:p>
          <a:p>
            <a:pPr lvl="1" algn="just">
              <a:lnSpc>
                <a:spcPct val="80000"/>
              </a:lnSpc>
            </a:pPr>
            <a:endParaRPr lang="es-PE"/>
          </a:p>
          <a:p>
            <a:pPr lvl="1" algn="just">
              <a:lnSpc>
                <a:spcPct val="80000"/>
              </a:lnSpc>
            </a:pPr>
            <a:endParaRPr lang="en-US" sz="3000" dirty="0"/>
          </a:p>
        </p:txBody>
      </p:sp>
    </p:spTree>
    <p:extLst>
      <p:ext uri="{BB962C8B-B14F-4D97-AF65-F5344CB8AC3E}">
        <p14:creationId xmlns:p14="http://schemas.microsoft.com/office/powerpoint/2010/main" val="17175223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F342F8A-1777-48E9-9698-020D2E6122B6}"/>
              </a:ext>
            </a:extLst>
          </p:cNvPr>
          <p:cNvSpPr>
            <a:spLocks noGrp="1"/>
          </p:cNvSpPr>
          <p:nvPr>
            <p:ph type="body" sz="quarter" idx="14"/>
          </p:nvPr>
        </p:nvSpPr>
        <p:spPr/>
        <p:txBody>
          <a:bodyPr>
            <a:normAutofit fontScale="85000" lnSpcReduction="20000"/>
          </a:bodyPr>
          <a:lstStyle/>
          <a:p>
            <a:r>
              <a:rPr lang="es-PE" dirty="0"/>
              <a:t>Planificar la Respuesta a Riesgos</a:t>
            </a:r>
          </a:p>
          <a:p>
            <a:r>
              <a:rPr lang="es-ES" dirty="0"/>
              <a:t>Mapa del Proceso</a:t>
            </a:r>
            <a:endParaRPr lang="es-PE" dirty="0"/>
          </a:p>
        </p:txBody>
      </p:sp>
      <p:sp>
        <p:nvSpPr>
          <p:cNvPr id="3" name="Marcador de texto 2">
            <a:extLst>
              <a:ext uri="{FF2B5EF4-FFF2-40B4-BE49-F238E27FC236}">
                <a16:creationId xmlns:a16="http://schemas.microsoft.com/office/drawing/2014/main" id="{289A55B7-86B2-48B1-9014-EE2E16CA6A14}"/>
              </a:ext>
            </a:extLst>
          </p:cNvPr>
          <p:cNvSpPr>
            <a:spLocks noGrp="1"/>
          </p:cNvSpPr>
          <p:nvPr>
            <p:ph type="body" sz="quarter" idx="26"/>
          </p:nvPr>
        </p:nvSpPr>
        <p:spPr/>
        <p:txBody>
          <a:bodyPr/>
          <a:lstStyle/>
          <a:p>
            <a:r>
              <a:rPr lang="es-PE" dirty="0"/>
              <a:t>Gestión De Proyectos De TI </a:t>
            </a:r>
          </a:p>
          <a:p>
            <a:endParaRPr lang="es-PE" dirty="0"/>
          </a:p>
        </p:txBody>
      </p:sp>
      <p:sp>
        <p:nvSpPr>
          <p:cNvPr id="33" name="45 Rectángulo">
            <a:extLst>
              <a:ext uri="{FF2B5EF4-FFF2-40B4-BE49-F238E27FC236}">
                <a16:creationId xmlns:a16="http://schemas.microsoft.com/office/drawing/2014/main" id="{5A68BBB8-B5E2-4521-8921-4AA662EFF168}"/>
              </a:ext>
            </a:extLst>
          </p:cNvPr>
          <p:cNvSpPr/>
          <p:nvPr/>
        </p:nvSpPr>
        <p:spPr>
          <a:xfrm>
            <a:off x="1524000" y="5661248"/>
            <a:ext cx="9144000" cy="1196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lumMod val="65000"/>
                  <a:lumOff val="35000"/>
                </a:schemeClr>
              </a:solidFill>
            </a:endParaRPr>
          </a:p>
        </p:txBody>
      </p:sp>
      <p:sp>
        <p:nvSpPr>
          <p:cNvPr id="34" name="AutoShape 2" descr="data:image/jpeg;base64,/9j/4AAQSkZJRgABAQAAAQABAAD/2wCEAAkGBhIQEBQUEhISFRQSFhgXFBgYExgVFhcUHBccFRYUFxwjHCkeGBojGhkcIDAgJScpLCwtFR8xQTAqNSYrLCkBCQoKDgwOGg8PGjIlHiU1KTIwLCwqNSw1MCowKjU1Niw1KiwwNSkpNSkpNTM0NiwsKS81NSwsNCkpLy0sLTUsNf/AABEIAGIAcgMBIgACEQEDEQH/xAAcAAEAAgMBAQEAAAAAAAAAAAAABQYCBAcDAQj/xAA9EAACAQIDBQUFBQUJAAAAAAABAgADEQQSIQUGMUFhEyJRcZEHMkKBoRQjUmLBF3KCorEVFkRTc8LR4fD/xAAZAQEAAwEBAAAAAAAAAAAAAAAAAgQFAQP/xAAoEQACAgECAwgDAAAAAAAAAAAAAQIRAwQSMUFRBRMUITKRobFhgfD/2gAMAwEAAhEDEQA/AO4xEQBERAESGxe1qhqPTpBB2ZAd3JNmK5wFQe9oeJIE+4HaLq4SqwYPoj5Qve/AwGnkflAJiLz5eRO18acwRGK2GZyLXF9FUeF9T5L1gEvEr+E2lUDqC+cEgWYC+pte4tJ8QD7ERAEREAREQBERAESrYnENVYv2lRQSezyuVso0B00JNidRztynkuNxKiwxNx4vSVmHkQQPUGdOWaSVKibUxakHI6I9+Q5L9Lj1m9jsVTVD2jKqniWYKPWVzbe8Iw/3dLvVm1dmOaxPNvxMfDgJAfZs5z4hyzH8XePyHIek0MWiuHeZZbY/LM7NrVGfd447pFrrb64ddPttQ2/Ddvrl1mOH3rwjnTEKWJuc5KknqWtIGjVojQUnP8QX/aZuf2bhqws1N0J5kLUX6AEehne70fBSl/foisur4uC9yz4PFgVEYnugg3lupuCAQbg8JxzEbHr4LvUX7h5XLUm6eKnppJrY+9bshCOyEe8h1ynp0nln0jxx3xdx6o9sGsjkexqpdGdFxGNSn77AXnsrXFxqDOaVcSzG5JJPzvLJuVtXtRVp5w3YlQba5WNzlvz4fKU6LqZaIiJw6IiIAmNS9jbjbTzmU+MbDWAck29titgXGUW0Bemw7pPM9D1EmKu1x9nFcA2amKgB46jRT85Kb243BYmm1Jl7d7EKafwNyPacF16nylX2yLYQoPgp0188tgT9J74YqeSMXza+zwzScISkuSZBbNotUZnOrEkknxPOb+KwpprmYXJ4X0F+vgBN/crCCpcflB+ustR3PStiKZrWNOkhPZ/ictxbxAA4S72nkbzOPJVRR7MxpYd/N3fucmxeAxVYE0nxDn8NBSF/lUk+sjNg74Y7CYkUqys6/wCXXVlY+TWDDz1HQz9LUqQUAKAAOAAsAPADlNXaex6OJTJXprUXlmFyD4qeKnqJmWalFRq7y4IYYFxUPag/dZbuCOIJ90EX0N+YMpGMPZVVqJfKfHiUPI9f1EvG1N3Fp5EGuW+Unjl5X68pV96cKEAH5b/WavZkryPE/TJMyO047YLMvUmjKjiTXD0sPdqpAy200vZrE8Drx8Ly87h7o/2dQZWfNUqtne3ug2sFXxA8ed5z3YtN6TJUQ2Yag+f6S74XfGv8VJG8iVP6iZk1UmjThK0mXKJrbPxgrU0qAEBxex4jpNmQPUREQBIPfPEGng3YC9mTTkRmBKnoQLfOTk0dtbP+0UHp82Hd6NxU+sA5zX2jSBNqlPLxXvr7p1HPT/qeZqrVRirK6G6sVYMBysbcJqbT9mmNqqQtKmCeZqKB56Xlb2RupjNkYgriKa5K9x3WzU6i6ZluLEMPkeYk0/PyPNq15k/sXGPh3OVmuAykqRmyEWJU8Mw0I6iTmwUq0Khr06na9oCM7EsHHEZtbgg8uUr7bL7GqwQkhWsDzI469f8Agzfw/aIS1NzSY+9pmpv+8vj14zVyOGsSldT+zIhv0UmquD5rkdBwe84I+9pOjc8oNRD1BGvqBPd9vKR3Edj1UoPrr6CUilvFiV97C06g8adcL/K+o9Z7/wB4q5/w6U+r1g30Xj6yl4TLdV8ou+PwVe4ncTV4vUPmeHkAP0lF2yzYquEX4j6KOJPy+pkswr4k927fmIy018v/ABMm9j7siiD8Tt7zEfQeAlvHKGji5Xc3w/BTmsmumlVY115kJiETDoC17cgONhIetv3RpmwoudbDvAS3Vd1DiMW4rOVpBF7MLYMde9xHI/1Ez/ZRgSwLds1jexq2H0AmVZr0WPYK2wtH/TU+ovJCYU6YUBQLACwHgBoBM5wmIiIAiIgCVze6sp7KkQpZiXXNb3ktYC/O7egI5yxyq787EfEIrIuY076D3tbaj0gFeODCAs5sBqxOnrK1h/aVgu3NLJWIHxqoIPUC97TJtl4vHkYdXZlHHNoqL4ueJt4cTJf9ieBQBhiK4qgav3CpP7ltB84OUT+xvs+KUtSKtbiMtiPC4k3h9goPgX0ErG7+EGAxKhqisjDKWtlFjwzDkQf6y81dp0VUk1aYAGt3A/WS3S6kdkeNFB3r9p+HwCkUqT13Byj4KYN7HvHU2PgJLbA9oVKqEFdBRZwLG90PTN4+c0xuBgK1jXzVje9i5RL8eCkH1M99rbi0mpFcPoCPcY3H8LHUfORJklvPvLQpGlTVg1d2XsgpBI1sWPS3HxlmnHfZ17La9HFviMZ3FVh2SZwzNY6MxBOVb8uJ6TsIMA+xEQBERAEREA+GYMs9IgGm9Hj149ZH4rZZbmZOT5lgFF2vulUem4WzFhoCbA6gyh7H9lGOGO7WpTpLTuNTVVjxvoBfWd2yiMggFawmwSnEmS1DClZv5Z9gHglOeoWZRAEREAREQBERAEREAREQBERAEREAREQBERAEREA//9k=">
            <a:extLst>
              <a:ext uri="{FF2B5EF4-FFF2-40B4-BE49-F238E27FC236}">
                <a16:creationId xmlns:a16="http://schemas.microsoft.com/office/drawing/2014/main" id="{42FDF70A-3260-4386-ADB8-5C78545B70BD}"/>
              </a:ext>
            </a:extLst>
          </p:cNvPr>
          <p:cNvSpPr>
            <a:spLocks noChangeAspect="1" noChangeArrowheads="1"/>
          </p:cNvSpPr>
          <p:nvPr/>
        </p:nvSpPr>
        <p:spPr bwMode="auto">
          <a:xfrm>
            <a:off x="1667608" y="-144463"/>
            <a:ext cx="281354"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pic>
        <p:nvPicPr>
          <p:cNvPr id="35" name="Picture 2">
            <a:extLst>
              <a:ext uri="{FF2B5EF4-FFF2-40B4-BE49-F238E27FC236}">
                <a16:creationId xmlns:a16="http://schemas.microsoft.com/office/drawing/2014/main" id="{046F8FCC-49F1-4DB1-83E6-F574492DB93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0021" y="3177916"/>
            <a:ext cx="654936" cy="709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 name="35 CuadroTexto">
            <a:extLst>
              <a:ext uri="{FF2B5EF4-FFF2-40B4-BE49-F238E27FC236}">
                <a16:creationId xmlns:a16="http://schemas.microsoft.com/office/drawing/2014/main" id="{BB0F43B4-3619-4574-8A69-4A3E6E0953E9}"/>
              </a:ext>
            </a:extLst>
          </p:cNvPr>
          <p:cNvSpPr txBox="1"/>
          <p:nvPr/>
        </p:nvSpPr>
        <p:spPr>
          <a:xfrm>
            <a:off x="1586965" y="3294763"/>
            <a:ext cx="1367396" cy="461665"/>
          </a:xfrm>
          <a:prstGeom prst="rect">
            <a:avLst/>
          </a:prstGeom>
          <a:noFill/>
        </p:spPr>
        <p:txBody>
          <a:bodyPr wrap="square" rtlCol="0">
            <a:spAutoFit/>
          </a:bodyPr>
          <a:lstStyle/>
          <a:p>
            <a:r>
              <a:rPr lang="es-PE" sz="1200" b="1" dirty="0"/>
              <a:t>Plan de Gestión de Riesgos</a:t>
            </a:r>
          </a:p>
        </p:txBody>
      </p:sp>
      <p:pic>
        <p:nvPicPr>
          <p:cNvPr id="37" name="Picture 5">
            <a:extLst>
              <a:ext uri="{FF2B5EF4-FFF2-40B4-BE49-F238E27FC236}">
                <a16:creationId xmlns:a16="http://schemas.microsoft.com/office/drawing/2014/main" id="{E5F94B5D-ADB8-40A4-9D39-C840BDFD7A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1787" y="3224881"/>
            <a:ext cx="2725226" cy="1940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71 Flecha derecha">
            <a:extLst>
              <a:ext uri="{FF2B5EF4-FFF2-40B4-BE49-F238E27FC236}">
                <a16:creationId xmlns:a16="http://schemas.microsoft.com/office/drawing/2014/main" id="{BD7D725E-6EA3-437A-8774-31EFD880F281}"/>
              </a:ext>
            </a:extLst>
          </p:cNvPr>
          <p:cNvSpPr/>
          <p:nvPr/>
        </p:nvSpPr>
        <p:spPr>
          <a:xfrm>
            <a:off x="2976940" y="4246587"/>
            <a:ext cx="551099" cy="4913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sz="1200"/>
          </a:p>
        </p:txBody>
      </p:sp>
      <p:sp>
        <p:nvSpPr>
          <p:cNvPr id="39" name="72 Flecha derecha">
            <a:extLst>
              <a:ext uri="{FF2B5EF4-FFF2-40B4-BE49-F238E27FC236}">
                <a16:creationId xmlns:a16="http://schemas.microsoft.com/office/drawing/2014/main" id="{AA60C19B-8678-472B-8C1C-701F5D0BEEFA}"/>
              </a:ext>
            </a:extLst>
          </p:cNvPr>
          <p:cNvSpPr/>
          <p:nvPr/>
        </p:nvSpPr>
        <p:spPr>
          <a:xfrm>
            <a:off x="6890743" y="4006771"/>
            <a:ext cx="638062" cy="558946"/>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PE" sz="1200"/>
          </a:p>
        </p:txBody>
      </p:sp>
      <p:pic>
        <p:nvPicPr>
          <p:cNvPr id="40" name="Picture 6">
            <a:extLst>
              <a:ext uri="{FF2B5EF4-FFF2-40B4-BE49-F238E27FC236}">
                <a16:creationId xmlns:a16="http://schemas.microsoft.com/office/drawing/2014/main" id="{8AE7921B-9296-4ABD-8605-AA47E19DF28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6848"/>
          <a:stretch/>
        </p:blipFill>
        <p:spPr bwMode="auto">
          <a:xfrm>
            <a:off x="8725092" y="1802963"/>
            <a:ext cx="887395" cy="909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84 CuadroTexto">
            <a:extLst>
              <a:ext uri="{FF2B5EF4-FFF2-40B4-BE49-F238E27FC236}">
                <a16:creationId xmlns:a16="http://schemas.microsoft.com/office/drawing/2014/main" id="{98E26340-C408-4BAC-AED8-32C76B517BC7}"/>
              </a:ext>
            </a:extLst>
          </p:cNvPr>
          <p:cNvSpPr txBox="1"/>
          <p:nvPr/>
        </p:nvSpPr>
        <p:spPr>
          <a:xfrm>
            <a:off x="8725091" y="2776622"/>
            <a:ext cx="1006604" cy="461665"/>
          </a:xfrm>
          <a:prstGeom prst="rect">
            <a:avLst/>
          </a:prstGeom>
          <a:noFill/>
        </p:spPr>
        <p:txBody>
          <a:bodyPr wrap="square" rtlCol="0">
            <a:spAutoFit/>
          </a:bodyPr>
          <a:lstStyle/>
          <a:p>
            <a:r>
              <a:rPr lang="es-PE" sz="1200" b="1" dirty="0"/>
              <a:t>Juicio de expertos</a:t>
            </a:r>
          </a:p>
        </p:txBody>
      </p:sp>
      <p:cxnSp>
        <p:nvCxnSpPr>
          <p:cNvPr id="42" name="85 Conector recto">
            <a:extLst>
              <a:ext uri="{FF2B5EF4-FFF2-40B4-BE49-F238E27FC236}">
                <a16:creationId xmlns:a16="http://schemas.microsoft.com/office/drawing/2014/main" id="{B9C9E673-B9D0-40B7-A177-3B0F4D6D60AF}"/>
              </a:ext>
            </a:extLst>
          </p:cNvPr>
          <p:cNvCxnSpPr/>
          <p:nvPr/>
        </p:nvCxnSpPr>
        <p:spPr>
          <a:xfrm>
            <a:off x="3341077" y="2017658"/>
            <a:ext cx="0" cy="1921247"/>
          </a:xfrm>
          <a:prstGeom prst="line">
            <a:avLst/>
          </a:prstGeom>
          <a:ln w="25400">
            <a:solidFill>
              <a:srgbClr val="104E92"/>
            </a:solidFill>
            <a:prstDash val="lgDash"/>
          </a:ln>
        </p:spPr>
        <p:style>
          <a:lnRef idx="1">
            <a:schemeClr val="accent1"/>
          </a:lnRef>
          <a:fillRef idx="0">
            <a:schemeClr val="accent1"/>
          </a:fillRef>
          <a:effectRef idx="0">
            <a:schemeClr val="accent1"/>
          </a:effectRef>
          <a:fontRef idx="minor">
            <a:schemeClr val="tx1"/>
          </a:fontRef>
        </p:style>
      </p:cxnSp>
      <p:cxnSp>
        <p:nvCxnSpPr>
          <p:cNvPr id="43" name="86 Conector recto">
            <a:extLst>
              <a:ext uri="{FF2B5EF4-FFF2-40B4-BE49-F238E27FC236}">
                <a16:creationId xmlns:a16="http://schemas.microsoft.com/office/drawing/2014/main" id="{1D8A6042-F9BF-48B2-8E29-B4B0AD7FC19D}"/>
              </a:ext>
            </a:extLst>
          </p:cNvPr>
          <p:cNvCxnSpPr/>
          <p:nvPr/>
        </p:nvCxnSpPr>
        <p:spPr>
          <a:xfrm>
            <a:off x="3595245" y="4835607"/>
            <a:ext cx="0" cy="1921247"/>
          </a:xfrm>
          <a:prstGeom prst="line">
            <a:avLst/>
          </a:prstGeom>
          <a:ln w="25400">
            <a:solidFill>
              <a:srgbClr val="104E92"/>
            </a:solidFill>
            <a:prstDash val="lgDash"/>
          </a:ln>
        </p:spPr>
        <p:style>
          <a:lnRef idx="1">
            <a:schemeClr val="accent1"/>
          </a:lnRef>
          <a:fillRef idx="0">
            <a:schemeClr val="accent1"/>
          </a:fillRef>
          <a:effectRef idx="0">
            <a:schemeClr val="accent1"/>
          </a:effectRef>
          <a:fontRef idx="minor">
            <a:schemeClr val="tx1"/>
          </a:fontRef>
        </p:style>
      </p:cxnSp>
      <p:cxnSp>
        <p:nvCxnSpPr>
          <p:cNvPr id="44" name="87 Conector recto">
            <a:extLst>
              <a:ext uri="{FF2B5EF4-FFF2-40B4-BE49-F238E27FC236}">
                <a16:creationId xmlns:a16="http://schemas.microsoft.com/office/drawing/2014/main" id="{92FBAEA6-5501-4164-8420-F022BA6B85FA}"/>
              </a:ext>
            </a:extLst>
          </p:cNvPr>
          <p:cNvCxnSpPr/>
          <p:nvPr/>
        </p:nvCxnSpPr>
        <p:spPr>
          <a:xfrm>
            <a:off x="7308125" y="3777010"/>
            <a:ext cx="2470658" cy="0"/>
          </a:xfrm>
          <a:prstGeom prst="line">
            <a:avLst/>
          </a:prstGeom>
          <a:ln w="25400">
            <a:solidFill>
              <a:srgbClr val="104E92"/>
            </a:solidFill>
            <a:prstDash val="lgDash"/>
          </a:ln>
        </p:spPr>
        <p:style>
          <a:lnRef idx="1">
            <a:schemeClr val="accent1"/>
          </a:lnRef>
          <a:fillRef idx="0">
            <a:schemeClr val="accent1"/>
          </a:fillRef>
          <a:effectRef idx="0">
            <a:schemeClr val="accent1"/>
          </a:effectRef>
          <a:fontRef idx="minor">
            <a:schemeClr val="tx1"/>
          </a:fontRef>
        </p:style>
      </p:cxnSp>
      <p:sp>
        <p:nvSpPr>
          <p:cNvPr id="45" name="88 CuadroTexto">
            <a:extLst>
              <a:ext uri="{FF2B5EF4-FFF2-40B4-BE49-F238E27FC236}">
                <a16:creationId xmlns:a16="http://schemas.microsoft.com/office/drawing/2014/main" id="{8CE4FC14-2628-4BA4-B370-9E7936F1F45F}"/>
              </a:ext>
            </a:extLst>
          </p:cNvPr>
          <p:cNvSpPr txBox="1"/>
          <p:nvPr/>
        </p:nvSpPr>
        <p:spPr>
          <a:xfrm>
            <a:off x="7734871" y="4160114"/>
            <a:ext cx="1507891" cy="276999"/>
          </a:xfrm>
          <a:prstGeom prst="rect">
            <a:avLst/>
          </a:prstGeom>
          <a:noFill/>
        </p:spPr>
        <p:txBody>
          <a:bodyPr wrap="square" rtlCol="0">
            <a:spAutoFit/>
          </a:bodyPr>
          <a:lstStyle/>
          <a:p>
            <a:r>
              <a:rPr lang="es-PE" sz="1200" b="1" u="sng" dirty="0">
                <a:solidFill>
                  <a:srgbClr val="FF0000"/>
                </a:solidFill>
              </a:rPr>
              <a:t>ACTUALIZACIONES</a:t>
            </a:r>
          </a:p>
        </p:txBody>
      </p:sp>
      <p:pic>
        <p:nvPicPr>
          <p:cNvPr id="46" name="Picture 12">
            <a:extLst>
              <a:ext uri="{FF2B5EF4-FFF2-40B4-BE49-F238E27FC236}">
                <a16:creationId xmlns:a16="http://schemas.microsoft.com/office/drawing/2014/main" id="{05D1AEFA-26A1-4975-B490-F522E5142A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77400" y="4883972"/>
            <a:ext cx="1108783" cy="831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7" name="90 CuadroTexto">
            <a:extLst>
              <a:ext uri="{FF2B5EF4-FFF2-40B4-BE49-F238E27FC236}">
                <a16:creationId xmlns:a16="http://schemas.microsoft.com/office/drawing/2014/main" id="{97822BD2-F8FE-48C7-B9CA-BA2B42683683}"/>
              </a:ext>
            </a:extLst>
          </p:cNvPr>
          <p:cNvSpPr txBox="1"/>
          <p:nvPr/>
        </p:nvSpPr>
        <p:spPr>
          <a:xfrm>
            <a:off x="8538274" y="5797960"/>
            <a:ext cx="1071550" cy="461665"/>
          </a:xfrm>
          <a:prstGeom prst="rect">
            <a:avLst/>
          </a:prstGeom>
          <a:noFill/>
        </p:spPr>
        <p:txBody>
          <a:bodyPr wrap="square" rtlCol="0">
            <a:spAutoFit/>
          </a:bodyPr>
          <a:lstStyle/>
          <a:p>
            <a:r>
              <a:rPr lang="es-PE" sz="1200" b="1" dirty="0"/>
              <a:t>Documentos del Proyecto</a:t>
            </a:r>
          </a:p>
        </p:txBody>
      </p:sp>
      <p:cxnSp>
        <p:nvCxnSpPr>
          <p:cNvPr id="48" name="91 Conector recto de flecha">
            <a:extLst>
              <a:ext uri="{FF2B5EF4-FFF2-40B4-BE49-F238E27FC236}">
                <a16:creationId xmlns:a16="http://schemas.microsoft.com/office/drawing/2014/main" id="{1B9ECBF6-1553-4EEA-B580-1949545A86EC}"/>
              </a:ext>
            </a:extLst>
          </p:cNvPr>
          <p:cNvCxnSpPr/>
          <p:nvPr/>
        </p:nvCxnSpPr>
        <p:spPr>
          <a:xfrm>
            <a:off x="8538275" y="4534280"/>
            <a:ext cx="172175" cy="37782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49" name="Picture 2">
            <a:extLst>
              <a:ext uri="{FF2B5EF4-FFF2-40B4-BE49-F238E27FC236}">
                <a16:creationId xmlns:a16="http://schemas.microsoft.com/office/drawing/2014/main" id="{82E0305B-79B1-4373-88C9-000ECA1E77A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4121" y="4142436"/>
            <a:ext cx="763672" cy="7636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0" name="43 CuadroTexto">
            <a:extLst>
              <a:ext uri="{FF2B5EF4-FFF2-40B4-BE49-F238E27FC236}">
                <a16:creationId xmlns:a16="http://schemas.microsoft.com/office/drawing/2014/main" id="{5BF5830F-C42C-4040-98CC-263D9F3AF4C0}"/>
              </a:ext>
            </a:extLst>
          </p:cNvPr>
          <p:cNvSpPr txBox="1"/>
          <p:nvPr/>
        </p:nvSpPr>
        <p:spPr>
          <a:xfrm>
            <a:off x="1655903" y="4229586"/>
            <a:ext cx="1090488" cy="461665"/>
          </a:xfrm>
          <a:prstGeom prst="rect">
            <a:avLst/>
          </a:prstGeom>
          <a:noFill/>
        </p:spPr>
        <p:txBody>
          <a:bodyPr wrap="square" rtlCol="0">
            <a:spAutoFit/>
          </a:bodyPr>
          <a:lstStyle/>
          <a:p>
            <a:r>
              <a:rPr lang="es-PE" sz="1200" b="1" dirty="0"/>
              <a:t>Registro de Riesgos</a:t>
            </a:r>
          </a:p>
        </p:txBody>
      </p:sp>
      <p:sp>
        <p:nvSpPr>
          <p:cNvPr id="51" name="46 CuadroTexto">
            <a:extLst>
              <a:ext uri="{FF2B5EF4-FFF2-40B4-BE49-F238E27FC236}">
                <a16:creationId xmlns:a16="http://schemas.microsoft.com/office/drawing/2014/main" id="{03CAA912-3E05-457B-A391-9E22596D10B3}"/>
              </a:ext>
            </a:extLst>
          </p:cNvPr>
          <p:cNvSpPr txBox="1"/>
          <p:nvPr/>
        </p:nvSpPr>
        <p:spPr>
          <a:xfrm>
            <a:off x="4292804" y="3040233"/>
            <a:ext cx="1417995" cy="461665"/>
          </a:xfrm>
          <a:prstGeom prst="rect">
            <a:avLst/>
          </a:prstGeom>
          <a:noFill/>
        </p:spPr>
        <p:txBody>
          <a:bodyPr wrap="square" rtlCol="0">
            <a:spAutoFit/>
          </a:bodyPr>
          <a:lstStyle/>
          <a:p>
            <a:r>
              <a:rPr lang="es-PE" sz="1200" b="1" dirty="0"/>
              <a:t>Estrategias para Amenazas</a:t>
            </a:r>
          </a:p>
        </p:txBody>
      </p:sp>
      <p:sp>
        <p:nvSpPr>
          <p:cNvPr id="52" name="50 CuadroTexto">
            <a:extLst>
              <a:ext uri="{FF2B5EF4-FFF2-40B4-BE49-F238E27FC236}">
                <a16:creationId xmlns:a16="http://schemas.microsoft.com/office/drawing/2014/main" id="{94314F93-EA3E-42B0-95C4-3AF762A76326}"/>
              </a:ext>
            </a:extLst>
          </p:cNvPr>
          <p:cNvSpPr txBox="1"/>
          <p:nvPr/>
        </p:nvSpPr>
        <p:spPr>
          <a:xfrm>
            <a:off x="5764203" y="2818805"/>
            <a:ext cx="1367323" cy="461665"/>
          </a:xfrm>
          <a:prstGeom prst="rect">
            <a:avLst/>
          </a:prstGeom>
          <a:noFill/>
        </p:spPr>
        <p:txBody>
          <a:bodyPr wrap="square" rtlCol="0">
            <a:spAutoFit/>
          </a:bodyPr>
          <a:lstStyle/>
          <a:p>
            <a:r>
              <a:rPr lang="es-PE" sz="1200" b="1" dirty="0"/>
              <a:t>Estrategias para Oportunidades</a:t>
            </a:r>
          </a:p>
        </p:txBody>
      </p:sp>
      <p:pic>
        <p:nvPicPr>
          <p:cNvPr id="53" name="Picture 3">
            <a:extLst>
              <a:ext uri="{FF2B5EF4-FFF2-40B4-BE49-F238E27FC236}">
                <a16:creationId xmlns:a16="http://schemas.microsoft.com/office/drawing/2014/main" id="{733E914E-8D2B-4E03-A898-F285DC6B7A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58176" y="2044338"/>
            <a:ext cx="1054100" cy="99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 name="Picture 2">
            <a:extLst>
              <a:ext uri="{FF2B5EF4-FFF2-40B4-BE49-F238E27FC236}">
                <a16:creationId xmlns:a16="http://schemas.microsoft.com/office/drawing/2014/main" id="{55D2EF31-B40B-4D95-874A-A4BFD0462B6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374" t="17438" r="81425" b="52220"/>
          <a:stretch/>
        </p:blipFill>
        <p:spPr bwMode="auto">
          <a:xfrm>
            <a:off x="5826649" y="1912501"/>
            <a:ext cx="861548" cy="941817"/>
          </a:xfrm>
          <a:prstGeom prst="rect">
            <a:avLst/>
          </a:prstGeom>
          <a:solidFill>
            <a:schemeClr val="bg1"/>
          </a:solidFill>
          <a:ln>
            <a:noFill/>
          </a:ln>
          <a:effectLst/>
        </p:spPr>
      </p:pic>
      <p:pic>
        <p:nvPicPr>
          <p:cNvPr id="55" name="Picture 2">
            <a:extLst>
              <a:ext uri="{FF2B5EF4-FFF2-40B4-BE49-F238E27FC236}">
                <a16:creationId xmlns:a16="http://schemas.microsoft.com/office/drawing/2014/main" id="{C93B3C1D-5920-436B-A01B-F046A7AB8077}"/>
              </a:ext>
            </a:extLst>
          </p:cNvPr>
          <p:cNvPicPr>
            <a:picLocks noChangeAspect="1" noChangeArrowheads="1"/>
          </p:cNvPicPr>
          <p:nvPr/>
        </p:nvPicPr>
        <p:blipFill rotWithShape="1">
          <a:blip r:embed="rId9" cstate="print"/>
          <a:srcRect r="71956" b="36670"/>
          <a:stretch/>
        </p:blipFill>
        <p:spPr bwMode="auto">
          <a:xfrm>
            <a:off x="7195609" y="1936160"/>
            <a:ext cx="1188598" cy="937407"/>
          </a:xfrm>
          <a:prstGeom prst="rect">
            <a:avLst/>
          </a:prstGeom>
          <a:noFill/>
          <a:ln w="9525">
            <a:noFill/>
            <a:miter lim="800000"/>
            <a:headEnd/>
            <a:tailEnd/>
          </a:ln>
        </p:spPr>
      </p:pic>
      <p:sp>
        <p:nvSpPr>
          <p:cNvPr id="56" name="48 CuadroTexto">
            <a:extLst>
              <a:ext uri="{FF2B5EF4-FFF2-40B4-BE49-F238E27FC236}">
                <a16:creationId xmlns:a16="http://schemas.microsoft.com/office/drawing/2014/main" id="{3B2C061D-5BBC-4AE0-833B-4B617055B8C3}"/>
              </a:ext>
            </a:extLst>
          </p:cNvPr>
          <p:cNvSpPr txBox="1"/>
          <p:nvPr/>
        </p:nvSpPr>
        <p:spPr>
          <a:xfrm>
            <a:off x="7213753" y="2943118"/>
            <a:ext cx="1367323" cy="646331"/>
          </a:xfrm>
          <a:prstGeom prst="rect">
            <a:avLst/>
          </a:prstGeom>
          <a:noFill/>
        </p:spPr>
        <p:txBody>
          <a:bodyPr wrap="square" rtlCol="0">
            <a:spAutoFit/>
          </a:bodyPr>
          <a:lstStyle/>
          <a:p>
            <a:r>
              <a:rPr lang="es-PE" sz="1200" b="1" dirty="0"/>
              <a:t>Estrategias de respuesta a Contingencias</a:t>
            </a:r>
          </a:p>
        </p:txBody>
      </p:sp>
      <p:sp>
        <p:nvSpPr>
          <p:cNvPr id="57" name="49 CuadroTexto">
            <a:extLst>
              <a:ext uri="{FF2B5EF4-FFF2-40B4-BE49-F238E27FC236}">
                <a16:creationId xmlns:a16="http://schemas.microsoft.com/office/drawing/2014/main" id="{0606C185-4CB7-40CA-BD31-F4695D2DEE97}"/>
              </a:ext>
            </a:extLst>
          </p:cNvPr>
          <p:cNvSpPr txBox="1"/>
          <p:nvPr/>
        </p:nvSpPr>
        <p:spPr>
          <a:xfrm>
            <a:off x="6930288" y="5867508"/>
            <a:ext cx="1367396" cy="461665"/>
          </a:xfrm>
          <a:prstGeom prst="rect">
            <a:avLst/>
          </a:prstGeom>
          <a:noFill/>
        </p:spPr>
        <p:txBody>
          <a:bodyPr wrap="square" rtlCol="0">
            <a:spAutoFit/>
          </a:bodyPr>
          <a:lstStyle/>
          <a:p>
            <a:r>
              <a:rPr lang="es-PE" sz="1200" b="1" dirty="0"/>
              <a:t>Plan de Dirección del Proyecto</a:t>
            </a:r>
          </a:p>
        </p:txBody>
      </p:sp>
      <p:pic>
        <p:nvPicPr>
          <p:cNvPr id="58" name="Picture 8">
            <a:extLst>
              <a:ext uri="{FF2B5EF4-FFF2-40B4-BE49-F238E27FC236}">
                <a16:creationId xmlns:a16="http://schemas.microsoft.com/office/drawing/2014/main" id="{E017A367-1C7C-4E6B-A074-F0A2BDB9A2A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05483" y="4883972"/>
            <a:ext cx="1065015" cy="864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9" name="52 Conector recto de flecha">
            <a:extLst>
              <a:ext uri="{FF2B5EF4-FFF2-40B4-BE49-F238E27FC236}">
                <a16:creationId xmlns:a16="http://schemas.microsoft.com/office/drawing/2014/main" id="{48719093-8B9B-478F-8124-0141FD4A6E14}"/>
              </a:ext>
            </a:extLst>
          </p:cNvPr>
          <p:cNvCxnSpPr/>
          <p:nvPr/>
        </p:nvCxnSpPr>
        <p:spPr>
          <a:xfrm flipH="1">
            <a:off x="7883851" y="4506151"/>
            <a:ext cx="394550" cy="37782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9461811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F342F8A-1777-48E9-9698-020D2E6122B6}"/>
              </a:ext>
            </a:extLst>
          </p:cNvPr>
          <p:cNvSpPr>
            <a:spLocks noGrp="1"/>
          </p:cNvSpPr>
          <p:nvPr>
            <p:ph type="body" sz="quarter" idx="14"/>
          </p:nvPr>
        </p:nvSpPr>
        <p:spPr/>
        <p:txBody>
          <a:bodyPr>
            <a:normAutofit fontScale="85000" lnSpcReduction="20000"/>
          </a:bodyPr>
          <a:lstStyle/>
          <a:p>
            <a:r>
              <a:rPr lang="es-PE" dirty="0"/>
              <a:t>Planificar la Respuesta a Riesgos</a:t>
            </a:r>
          </a:p>
          <a:p>
            <a:r>
              <a:rPr lang="es-ES" dirty="0"/>
              <a:t>Herramientas y Técnicas</a:t>
            </a:r>
            <a:endParaRPr lang="es-PE" dirty="0"/>
          </a:p>
        </p:txBody>
      </p:sp>
      <p:sp>
        <p:nvSpPr>
          <p:cNvPr id="3" name="Marcador de texto 2">
            <a:extLst>
              <a:ext uri="{FF2B5EF4-FFF2-40B4-BE49-F238E27FC236}">
                <a16:creationId xmlns:a16="http://schemas.microsoft.com/office/drawing/2014/main" id="{289A55B7-86B2-48B1-9014-EE2E16CA6A14}"/>
              </a:ext>
            </a:extLst>
          </p:cNvPr>
          <p:cNvSpPr>
            <a:spLocks noGrp="1"/>
          </p:cNvSpPr>
          <p:nvPr>
            <p:ph type="body" sz="quarter" idx="26"/>
          </p:nvPr>
        </p:nvSpPr>
        <p:spPr/>
        <p:txBody>
          <a:bodyPr/>
          <a:lstStyle/>
          <a:p>
            <a:r>
              <a:rPr lang="es-PE" dirty="0"/>
              <a:t>Gestión De Proyectos De TI </a:t>
            </a:r>
          </a:p>
          <a:p>
            <a:endParaRPr lang="es-PE" dirty="0"/>
          </a:p>
        </p:txBody>
      </p:sp>
      <p:grpSp>
        <p:nvGrpSpPr>
          <p:cNvPr id="6" name="354 Grupo">
            <a:extLst>
              <a:ext uri="{FF2B5EF4-FFF2-40B4-BE49-F238E27FC236}">
                <a16:creationId xmlns:a16="http://schemas.microsoft.com/office/drawing/2014/main" id="{045B8EB8-834F-4A38-B03E-B94A8BE24256}"/>
              </a:ext>
            </a:extLst>
          </p:cNvPr>
          <p:cNvGrpSpPr/>
          <p:nvPr/>
        </p:nvGrpSpPr>
        <p:grpSpPr>
          <a:xfrm>
            <a:off x="1660884" y="1850668"/>
            <a:ext cx="8511934" cy="4796953"/>
            <a:chOff x="1121586" y="1412776"/>
            <a:chExt cx="8511934" cy="4796953"/>
          </a:xfrm>
        </p:grpSpPr>
        <p:grpSp>
          <p:nvGrpSpPr>
            <p:cNvPr id="7" name="171 Grupo">
              <a:extLst>
                <a:ext uri="{FF2B5EF4-FFF2-40B4-BE49-F238E27FC236}">
                  <a16:creationId xmlns:a16="http://schemas.microsoft.com/office/drawing/2014/main" id="{43C72BA0-F001-48BC-BD10-491DB967FFF3}"/>
                </a:ext>
              </a:extLst>
            </p:cNvPr>
            <p:cNvGrpSpPr/>
            <p:nvPr/>
          </p:nvGrpSpPr>
          <p:grpSpPr>
            <a:xfrm>
              <a:off x="1121586" y="1412776"/>
              <a:ext cx="8511934" cy="4796953"/>
              <a:chOff x="1698625" y="1765300"/>
              <a:chExt cx="8511934" cy="4796953"/>
            </a:xfrm>
          </p:grpSpPr>
          <p:grpSp>
            <p:nvGrpSpPr>
              <p:cNvPr id="9" name="Group 2">
                <a:extLst>
                  <a:ext uri="{FF2B5EF4-FFF2-40B4-BE49-F238E27FC236}">
                    <a16:creationId xmlns:a16="http://schemas.microsoft.com/office/drawing/2014/main" id="{9C58BFE8-14AD-4BE6-AC87-06E587D41B78}"/>
                  </a:ext>
                </a:extLst>
              </p:cNvPr>
              <p:cNvGrpSpPr>
                <a:grpSpLocks/>
              </p:cNvGrpSpPr>
              <p:nvPr/>
            </p:nvGrpSpPr>
            <p:grpSpPr bwMode="auto">
              <a:xfrm>
                <a:off x="3295650" y="2584450"/>
                <a:ext cx="1084263" cy="442913"/>
                <a:chOff x="2076" y="1628"/>
                <a:chExt cx="683" cy="279"/>
              </a:xfrm>
            </p:grpSpPr>
            <p:sp>
              <p:nvSpPr>
                <p:cNvPr id="144" name="Freeform 3">
                  <a:extLst>
                    <a:ext uri="{FF2B5EF4-FFF2-40B4-BE49-F238E27FC236}">
                      <a16:creationId xmlns:a16="http://schemas.microsoft.com/office/drawing/2014/main" id="{9845927E-E51B-40D2-A538-A9AD0D81D2C0}"/>
                    </a:ext>
                  </a:extLst>
                </p:cNvPr>
                <p:cNvSpPr>
                  <a:spLocks noChangeArrowheads="1"/>
                </p:cNvSpPr>
                <p:nvPr/>
              </p:nvSpPr>
              <p:spPr bwMode="auto">
                <a:xfrm>
                  <a:off x="2111" y="1628"/>
                  <a:ext cx="648" cy="263"/>
                </a:xfrm>
                <a:custGeom>
                  <a:avLst/>
                  <a:gdLst>
                    <a:gd name="T0" fmla="*/ 1616 w 1621"/>
                    <a:gd name="T1" fmla="*/ 14 h 657"/>
                    <a:gd name="T2" fmla="*/ 9 w 1621"/>
                    <a:gd name="T3" fmla="*/ 657 h 657"/>
                    <a:gd name="T4" fmla="*/ 3 w 1621"/>
                    <a:gd name="T5" fmla="*/ 656 h 657"/>
                    <a:gd name="T6" fmla="*/ 0 w 1621"/>
                    <a:gd name="T7" fmla="*/ 652 h 657"/>
                    <a:gd name="T8" fmla="*/ 0 w 1621"/>
                    <a:gd name="T9" fmla="*/ 646 h 657"/>
                    <a:gd name="T10" fmla="*/ 3 w 1621"/>
                    <a:gd name="T11" fmla="*/ 643 h 657"/>
                    <a:gd name="T12" fmla="*/ 1611 w 1621"/>
                    <a:gd name="T13" fmla="*/ 0 h 657"/>
                    <a:gd name="T14" fmla="*/ 1616 w 1621"/>
                    <a:gd name="T15" fmla="*/ 0 h 657"/>
                    <a:gd name="T16" fmla="*/ 1621 w 1621"/>
                    <a:gd name="T17" fmla="*/ 4 h 657"/>
                    <a:gd name="T18" fmla="*/ 1621 w 1621"/>
                    <a:gd name="T19" fmla="*/ 10 h 657"/>
                    <a:gd name="T20" fmla="*/ 1616 w 1621"/>
                    <a:gd name="T21" fmla="*/ 14 h 6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21"/>
                    <a:gd name="T34" fmla="*/ 0 h 657"/>
                    <a:gd name="T35" fmla="*/ 1621 w 1621"/>
                    <a:gd name="T36" fmla="*/ 657 h 65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21" h="657">
                      <a:moveTo>
                        <a:pt x="1616" y="14"/>
                      </a:moveTo>
                      <a:lnTo>
                        <a:pt x="9" y="657"/>
                      </a:lnTo>
                      <a:lnTo>
                        <a:pt x="3" y="656"/>
                      </a:lnTo>
                      <a:lnTo>
                        <a:pt x="0" y="652"/>
                      </a:lnTo>
                      <a:lnTo>
                        <a:pt x="0" y="646"/>
                      </a:lnTo>
                      <a:lnTo>
                        <a:pt x="3" y="643"/>
                      </a:lnTo>
                      <a:lnTo>
                        <a:pt x="1611" y="0"/>
                      </a:lnTo>
                      <a:lnTo>
                        <a:pt x="1616" y="0"/>
                      </a:lnTo>
                      <a:lnTo>
                        <a:pt x="1621" y="4"/>
                      </a:lnTo>
                      <a:lnTo>
                        <a:pt x="1621" y="10"/>
                      </a:lnTo>
                      <a:lnTo>
                        <a:pt x="1616" y="14"/>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145" name="Freeform 4">
                  <a:extLst>
                    <a:ext uri="{FF2B5EF4-FFF2-40B4-BE49-F238E27FC236}">
                      <a16:creationId xmlns:a16="http://schemas.microsoft.com/office/drawing/2014/main" id="{616A7A7D-D31F-48D5-AB3D-F6C03B052A1E}"/>
                    </a:ext>
                  </a:extLst>
                </p:cNvPr>
                <p:cNvSpPr>
                  <a:spLocks noChangeArrowheads="1"/>
                </p:cNvSpPr>
                <p:nvPr/>
              </p:nvSpPr>
              <p:spPr bwMode="auto">
                <a:xfrm>
                  <a:off x="2076" y="1862"/>
                  <a:ext cx="54" cy="45"/>
                </a:xfrm>
                <a:custGeom>
                  <a:avLst/>
                  <a:gdLst>
                    <a:gd name="T0" fmla="*/ 134 w 134"/>
                    <a:gd name="T1" fmla="*/ 111 h 111"/>
                    <a:gd name="T2" fmla="*/ 0 w 134"/>
                    <a:gd name="T3" fmla="*/ 100 h 111"/>
                    <a:gd name="T4" fmla="*/ 90 w 134"/>
                    <a:gd name="T5" fmla="*/ 0 h 111"/>
                    <a:gd name="T6" fmla="*/ 0 60000 65536"/>
                    <a:gd name="T7" fmla="*/ 0 60000 65536"/>
                    <a:gd name="T8" fmla="*/ 0 60000 65536"/>
                    <a:gd name="T9" fmla="*/ 0 w 134"/>
                    <a:gd name="T10" fmla="*/ 0 h 111"/>
                    <a:gd name="T11" fmla="*/ 134 w 134"/>
                    <a:gd name="T12" fmla="*/ 111 h 111"/>
                  </a:gdLst>
                  <a:ahLst/>
                  <a:cxnLst>
                    <a:cxn ang="T6">
                      <a:pos x="T0" y="T1"/>
                    </a:cxn>
                    <a:cxn ang="T7">
                      <a:pos x="T2" y="T3"/>
                    </a:cxn>
                    <a:cxn ang="T8">
                      <a:pos x="T4" y="T5"/>
                    </a:cxn>
                  </a:cxnLst>
                  <a:rect l="T9" t="T10" r="T11" b="T12"/>
                  <a:pathLst>
                    <a:path w="134" h="111">
                      <a:moveTo>
                        <a:pt x="134" y="111"/>
                      </a:moveTo>
                      <a:lnTo>
                        <a:pt x="0" y="100"/>
                      </a:lnTo>
                      <a:lnTo>
                        <a:pt x="90" y="0"/>
                      </a:lnTo>
                      <a:close/>
                    </a:path>
                  </a:pathLst>
                </a:custGeom>
                <a:solidFill>
                  <a:srgbClr val="000000"/>
                </a:solidFill>
                <a:ln w="12700" cmpd="sng">
                  <a:solidFill>
                    <a:srgbClr val="000000"/>
                  </a:solidFill>
                  <a:prstDash val="solid"/>
                  <a:round/>
                  <a:headEnd/>
                  <a:tailEnd/>
                </a:ln>
              </p:spPr>
              <p:txBody>
                <a:bodyPr/>
                <a:lstStyle/>
                <a:p>
                  <a:endParaRPr lang="es-PE"/>
                </a:p>
              </p:txBody>
            </p:sp>
          </p:grpSp>
          <p:grpSp>
            <p:nvGrpSpPr>
              <p:cNvPr id="10" name="Group 5">
                <a:extLst>
                  <a:ext uri="{FF2B5EF4-FFF2-40B4-BE49-F238E27FC236}">
                    <a16:creationId xmlns:a16="http://schemas.microsoft.com/office/drawing/2014/main" id="{2CEC48D4-BE7F-4C56-A7D7-F4244BB4DD87}"/>
                  </a:ext>
                </a:extLst>
              </p:cNvPr>
              <p:cNvGrpSpPr>
                <a:grpSpLocks/>
              </p:cNvGrpSpPr>
              <p:nvPr/>
            </p:nvGrpSpPr>
            <p:grpSpPr bwMode="auto">
              <a:xfrm>
                <a:off x="3295650" y="3199023"/>
                <a:ext cx="1157288" cy="76205"/>
                <a:chOff x="2076" y="2015"/>
                <a:chExt cx="729" cy="48"/>
              </a:xfrm>
            </p:grpSpPr>
            <p:sp>
              <p:nvSpPr>
                <p:cNvPr id="142" name="Freeform 6">
                  <a:extLst>
                    <a:ext uri="{FF2B5EF4-FFF2-40B4-BE49-F238E27FC236}">
                      <a16:creationId xmlns:a16="http://schemas.microsoft.com/office/drawing/2014/main" id="{5D09EB75-8E46-4AFA-A9FE-393175350052}"/>
                    </a:ext>
                  </a:extLst>
                </p:cNvPr>
                <p:cNvSpPr>
                  <a:spLocks noChangeArrowheads="1"/>
                </p:cNvSpPr>
                <p:nvPr/>
              </p:nvSpPr>
              <p:spPr bwMode="auto">
                <a:xfrm>
                  <a:off x="2113" y="2036"/>
                  <a:ext cx="692" cy="5"/>
                </a:xfrm>
                <a:custGeom>
                  <a:avLst/>
                  <a:gdLst>
                    <a:gd name="T0" fmla="*/ 1723 w 1730"/>
                    <a:gd name="T1" fmla="*/ 14 h 14"/>
                    <a:gd name="T2" fmla="*/ 8 w 1730"/>
                    <a:gd name="T3" fmla="*/ 14 h 14"/>
                    <a:gd name="T4" fmla="*/ 2 w 1730"/>
                    <a:gd name="T5" fmla="*/ 12 h 14"/>
                    <a:gd name="T6" fmla="*/ 0 w 1730"/>
                    <a:gd name="T7" fmla="*/ 7 h 14"/>
                    <a:gd name="T8" fmla="*/ 2 w 1730"/>
                    <a:gd name="T9" fmla="*/ 2 h 14"/>
                    <a:gd name="T10" fmla="*/ 8 w 1730"/>
                    <a:gd name="T11" fmla="*/ 0 h 14"/>
                    <a:gd name="T12" fmla="*/ 1723 w 1730"/>
                    <a:gd name="T13" fmla="*/ 0 h 14"/>
                    <a:gd name="T14" fmla="*/ 1728 w 1730"/>
                    <a:gd name="T15" fmla="*/ 2 h 14"/>
                    <a:gd name="T16" fmla="*/ 1730 w 1730"/>
                    <a:gd name="T17" fmla="*/ 7 h 14"/>
                    <a:gd name="T18" fmla="*/ 1728 w 1730"/>
                    <a:gd name="T19" fmla="*/ 12 h 14"/>
                    <a:gd name="T20" fmla="*/ 1723 w 1730"/>
                    <a:gd name="T21" fmla="*/ 14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30"/>
                    <a:gd name="T34" fmla="*/ 0 h 14"/>
                    <a:gd name="T35" fmla="*/ 1730 w 1730"/>
                    <a:gd name="T36" fmla="*/ 14 h 1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30" h="14">
                      <a:moveTo>
                        <a:pt x="1723" y="14"/>
                      </a:moveTo>
                      <a:lnTo>
                        <a:pt x="8" y="14"/>
                      </a:lnTo>
                      <a:lnTo>
                        <a:pt x="2" y="12"/>
                      </a:lnTo>
                      <a:lnTo>
                        <a:pt x="0" y="7"/>
                      </a:lnTo>
                      <a:lnTo>
                        <a:pt x="2" y="2"/>
                      </a:lnTo>
                      <a:lnTo>
                        <a:pt x="8" y="0"/>
                      </a:lnTo>
                      <a:lnTo>
                        <a:pt x="1723" y="0"/>
                      </a:lnTo>
                      <a:lnTo>
                        <a:pt x="1728" y="2"/>
                      </a:lnTo>
                      <a:lnTo>
                        <a:pt x="1730" y="7"/>
                      </a:lnTo>
                      <a:lnTo>
                        <a:pt x="1728" y="12"/>
                      </a:lnTo>
                      <a:lnTo>
                        <a:pt x="1723" y="14"/>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143" name="Freeform 7">
                  <a:extLst>
                    <a:ext uri="{FF2B5EF4-FFF2-40B4-BE49-F238E27FC236}">
                      <a16:creationId xmlns:a16="http://schemas.microsoft.com/office/drawing/2014/main" id="{DB09EB9E-7B69-452C-A58F-DF00FFE13BD2}"/>
                    </a:ext>
                  </a:extLst>
                </p:cNvPr>
                <p:cNvSpPr>
                  <a:spLocks noChangeArrowheads="1"/>
                </p:cNvSpPr>
                <p:nvPr/>
              </p:nvSpPr>
              <p:spPr bwMode="auto">
                <a:xfrm>
                  <a:off x="2076" y="2015"/>
                  <a:ext cx="48" cy="48"/>
                </a:xfrm>
                <a:custGeom>
                  <a:avLst/>
                  <a:gdLst>
                    <a:gd name="T0" fmla="*/ 120 w 120"/>
                    <a:gd name="T1" fmla="*/ 120 h 120"/>
                    <a:gd name="T2" fmla="*/ 0 w 120"/>
                    <a:gd name="T3" fmla="*/ 60 h 120"/>
                    <a:gd name="T4" fmla="*/ 120 w 120"/>
                    <a:gd name="T5" fmla="*/ 0 h 120"/>
                    <a:gd name="T6" fmla="*/ 0 60000 65536"/>
                    <a:gd name="T7" fmla="*/ 0 60000 65536"/>
                    <a:gd name="T8" fmla="*/ 0 60000 65536"/>
                    <a:gd name="T9" fmla="*/ 0 w 120"/>
                    <a:gd name="T10" fmla="*/ 0 h 120"/>
                    <a:gd name="T11" fmla="*/ 120 w 120"/>
                    <a:gd name="T12" fmla="*/ 120 h 120"/>
                  </a:gdLst>
                  <a:ahLst/>
                  <a:cxnLst>
                    <a:cxn ang="T6">
                      <a:pos x="T0" y="T1"/>
                    </a:cxn>
                    <a:cxn ang="T7">
                      <a:pos x="T2" y="T3"/>
                    </a:cxn>
                    <a:cxn ang="T8">
                      <a:pos x="T4" y="T5"/>
                    </a:cxn>
                  </a:cxnLst>
                  <a:rect l="T9" t="T10" r="T11" b="T12"/>
                  <a:pathLst>
                    <a:path w="120" h="120">
                      <a:moveTo>
                        <a:pt x="120" y="120"/>
                      </a:moveTo>
                      <a:lnTo>
                        <a:pt x="0" y="60"/>
                      </a:lnTo>
                      <a:lnTo>
                        <a:pt x="120" y="0"/>
                      </a:lnTo>
                      <a:close/>
                    </a:path>
                  </a:pathLst>
                </a:custGeom>
                <a:solidFill>
                  <a:srgbClr val="000000"/>
                </a:solidFill>
                <a:ln w="12700" cmpd="sng">
                  <a:solidFill>
                    <a:srgbClr val="000000"/>
                  </a:solidFill>
                  <a:prstDash val="solid"/>
                  <a:round/>
                  <a:headEnd/>
                  <a:tailEnd/>
                </a:ln>
              </p:spPr>
              <p:txBody>
                <a:bodyPr/>
                <a:lstStyle/>
                <a:p>
                  <a:endParaRPr lang="es-PE"/>
                </a:p>
              </p:txBody>
            </p:sp>
          </p:grpSp>
          <p:grpSp>
            <p:nvGrpSpPr>
              <p:cNvPr id="11" name="Group 8">
                <a:extLst>
                  <a:ext uri="{FF2B5EF4-FFF2-40B4-BE49-F238E27FC236}">
                    <a16:creationId xmlns:a16="http://schemas.microsoft.com/office/drawing/2014/main" id="{36366BB9-A62E-4145-9EB0-E0DF209B0A01}"/>
                  </a:ext>
                </a:extLst>
              </p:cNvPr>
              <p:cNvGrpSpPr>
                <a:grpSpLocks/>
              </p:cNvGrpSpPr>
              <p:nvPr/>
            </p:nvGrpSpPr>
            <p:grpSpPr bwMode="auto">
              <a:xfrm>
                <a:off x="3295656" y="3451227"/>
                <a:ext cx="1231902" cy="2166939"/>
                <a:chOff x="2076" y="2174"/>
                <a:chExt cx="776" cy="1365"/>
              </a:xfrm>
            </p:grpSpPr>
            <p:sp>
              <p:nvSpPr>
                <p:cNvPr id="138" name="Freeform 9">
                  <a:extLst>
                    <a:ext uri="{FF2B5EF4-FFF2-40B4-BE49-F238E27FC236}">
                      <a16:creationId xmlns:a16="http://schemas.microsoft.com/office/drawing/2014/main" id="{D1DE7801-7C5C-49D0-95CC-EA28E4801B21}"/>
                    </a:ext>
                  </a:extLst>
                </p:cNvPr>
                <p:cNvSpPr>
                  <a:spLocks noChangeArrowheads="1"/>
                </p:cNvSpPr>
                <p:nvPr/>
              </p:nvSpPr>
              <p:spPr bwMode="auto">
                <a:xfrm>
                  <a:off x="2110" y="2190"/>
                  <a:ext cx="742" cy="395"/>
                </a:xfrm>
                <a:custGeom>
                  <a:avLst/>
                  <a:gdLst>
                    <a:gd name="T0" fmla="*/ 1843 w 1854"/>
                    <a:gd name="T1" fmla="*/ 987 h 987"/>
                    <a:gd name="T2" fmla="*/ 3 w 1854"/>
                    <a:gd name="T3" fmla="*/ 14 h 987"/>
                    <a:gd name="T4" fmla="*/ 0 w 1854"/>
                    <a:gd name="T5" fmla="*/ 9 h 987"/>
                    <a:gd name="T6" fmla="*/ 0 w 1854"/>
                    <a:gd name="T7" fmla="*/ 3 h 987"/>
                    <a:gd name="T8" fmla="*/ 4 w 1854"/>
                    <a:gd name="T9" fmla="*/ 0 h 987"/>
                    <a:gd name="T10" fmla="*/ 10 w 1854"/>
                    <a:gd name="T11" fmla="*/ 1 h 987"/>
                    <a:gd name="T12" fmla="*/ 1849 w 1854"/>
                    <a:gd name="T13" fmla="*/ 974 h 987"/>
                    <a:gd name="T14" fmla="*/ 1854 w 1854"/>
                    <a:gd name="T15" fmla="*/ 978 h 987"/>
                    <a:gd name="T16" fmla="*/ 1852 w 1854"/>
                    <a:gd name="T17" fmla="*/ 984 h 987"/>
                    <a:gd name="T18" fmla="*/ 1847 w 1854"/>
                    <a:gd name="T19" fmla="*/ 987 h 987"/>
                    <a:gd name="T20" fmla="*/ 1843 w 1854"/>
                    <a:gd name="T21" fmla="*/ 987 h 98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54"/>
                    <a:gd name="T34" fmla="*/ 0 h 987"/>
                    <a:gd name="T35" fmla="*/ 1854 w 1854"/>
                    <a:gd name="T36" fmla="*/ 987 h 98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54" h="987">
                      <a:moveTo>
                        <a:pt x="1843" y="987"/>
                      </a:moveTo>
                      <a:lnTo>
                        <a:pt x="3" y="14"/>
                      </a:lnTo>
                      <a:lnTo>
                        <a:pt x="0" y="9"/>
                      </a:lnTo>
                      <a:lnTo>
                        <a:pt x="0" y="3"/>
                      </a:lnTo>
                      <a:lnTo>
                        <a:pt x="4" y="0"/>
                      </a:lnTo>
                      <a:lnTo>
                        <a:pt x="10" y="1"/>
                      </a:lnTo>
                      <a:lnTo>
                        <a:pt x="1849" y="974"/>
                      </a:lnTo>
                      <a:lnTo>
                        <a:pt x="1854" y="978"/>
                      </a:lnTo>
                      <a:lnTo>
                        <a:pt x="1852" y="984"/>
                      </a:lnTo>
                      <a:lnTo>
                        <a:pt x="1847" y="987"/>
                      </a:lnTo>
                      <a:lnTo>
                        <a:pt x="1843" y="987"/>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139" name="Freeform 10">
                  <a:extLst>
                    <a:ext uri="{FF2B5EF4-FFF2-40B4-BE49-F238E27FC236}">
                      <a16:creationId xmlns:a16="http://schemas.microsoft.com/office/drawing/2014/main" id="{B96BE454-0FD3-4606-A9A9-7D99E6FD1973}"/>
                    </a:ext>
                  </a:extLst>
                </p:cNvPr>
                <p:cNvSpPr>
                  <a:spLocks noChangeArrowheads="1"/>
                </p:cNvSpPr>
                <p:nvPr/>
              </p:nvSpPr>
              <p:spPr bwMode="auto">
                <a:xfrm>
                  <a:off x="2077" y="2174"/>
                  <a:ext cx="54" cy="44"/>
                </a:xfrm>
                <a:custGeom>
                  <a:avLst/>
                  <a:gdLst>
                    <a:gd name="T0" fmla="*/ 77 w 134"/>
                    <a:gd name="T1" fmla="*/ 109 h 109"/>
                    <a:gd name="T2" fmla="*/ 0 w 134"/>
                    <a:gd name="T3" fmla="*/ 0 h 109"/>
                    <a:gd name="T4" fmla="*/ 134 w 134"/>
                    <a:gd name="T5" fmla="*/ 3 h 109"/>
                    <a:gd name="T6" fmla="*/ 0 60000 65536"/>
                    <a:gd name="T7" fmla="*/ 0 60000 65536"/>
                    <a:gd name="T8" fmla="*/ 0 60000 65536"/>
                    <a:gd name="T9" fmla="*/ 0 w 134"/>
                    <a:gd name="T10" fmla="*/ 0 h 109"/>
                    <a:gd name="T11" fmla="*/ 134 w 134"/>
                    <a:gd name="T12" fmla="*/ 109 h 109"/>
                  </a:gdLst>
                  <a:ahLst/>
                  <a:cxnLst>
                    <a:cxn ang="T6">
                      <a:pos x="T0" y="T1"/>
                    </a:cxn>
                    <a:cxn ang="T7">
                      <a:pos x="T2" y="T3"/>
                    </a:cxn>
                    <a:cxn ang="T8">
                      <a:pos x="T4" y="T5"/>
                    </a:cxn>
                  </a:cxnLst>
                  <a:rect l="T9" t="T10" r="T11" b="T12"/>
                  <a:pathLst>
                    <a:path w="134" h="109">
                      <a:moveTo>
                        <a:pt x="77" y="109"/>
                      </a:moveTo>
                      <a:lnTo>
                        <a:pt x="0" y="0"/>
                      </a:lnTo>
                      <a:lnTo>
                        <a:pt x="134" y="3"/>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140" name="Freeform 11">
                  <a:extLst>
                    <a:ext uri="{FF2B5EF4-FFF2-40B4-BE49-F238E27FC236}">
                      <a16:creationId xmlns:a16="http://schemas.microsoft.com/office/drawing/2014/main" id="{374B8368-BAA1-40C8-AF11-ECFF845DE310}"/>
                    </a:ext>
                  </a:extLst>
                </p:cNvPr>
                <p:cNvSpPr>
                  <a:spLocks noChangeArrowheads="1"/>
                </p:cNvSpPr>
                <p:nvPr/>
              </p:nvSpPr>
              <p:spPr bwMode="auto">
                <a:xfrm>
                  <a:off x="2095" y="2386"/>
                  <a:ext cx="756" cy="1153"/>
                </a:xfrm>
                <a:custGeom>
                  <a:avLst/>
                  <a:gdLst>
                    <a:gd name="T0" fmla="*/ 1873 w 1887"/>
                    <a:gd name="T1" fmla="*/ 2877 h 2881"/>
                    <a:gd name="T2" fmla="*/ 1 w 1887"/>
                    <a:gd name="T3" fmla="*/ 12 h 2881"/>
                    <a:gd name="T4" fmla="*/ 0 w 1887"/>
                    <a:gd name="T5" fmla="*/ 6 h 2881"/>
                    <a:gd name="T6" fmla="*/ 2 w 1887"/>
                    <a:gd name="T7" fmla="*/ 1 h 2881"/>
                    <a:gd name="T8" fmla="*/ 8 w 1887"/>
                    <a:gd name="T9" fmla="*/ 0 h 2881"/>
                    <a:gd name="T10" fmla="*/ 13 w 1887"/>
                    <a:gd name="T11" fmla="*/ 3 h 2881"/>
                    <a:gd name="T12" fmla="*/ 1886 w 1887"/>
                    <a:gd name="T13" fmla="*/ 2869 h 2881"/>
                    <a:gd name="T14" fmla="*/ 1887 w 1887"/>
                    <a:gd name="T15" fmla="*/ 2875 h 2881"/>
                    <a:gd name="T16" fmla="*/ 1883 w 1887"/>
                    <a:gd name="T17" fmla="*/ 2880 h 2881"/>
                    <a:gd name="T18" fmla="*/ 1878 w 1887"/>
                    <a:gd name="T19" fmla="*/ 2881 h 2881"/>
                    <a:gd name="T20" fmla="*/ 1873 w 1887"/>
                    <a:gd name="T21" fmla="*/ 2877 h 288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87"/>
                    <a:gd name="T34" fmla="*/ 0 h 2881"/>
                    <a:gd name="T35" fmla="*/ 1887 w 1887"/>
                    <a:gd name="T36" fmla="*/ 2881 h 288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87" h="2881">
                      <a:moveTo>
                        <a:pt x="1873" y="2877"/>
                      </a:moveTo>
                      <a:lnTo>
                        <a:pt x="1" y="12"/>
                      </a:lnTo>
                      <a:lnTo>
                        <a:pt x="0" y="6"/>
                      </a:lnTo>
                      <a:lnTo>
                        <a:pt x="2" y="1"/>
                      </a:lnTo>
                      <a:lnTo>
                        <a:pt x="8" y="0"/>
                      </a:lnTo>
                      <a:lnTo>
                        <a:pt x="13" y="3"/>
                      </a:lnTo>
                      <a:lnTo>
                        <a:pt x="1886" y="2869"/>
                      </a:lnTo>
                      <a:lnTo>
                        <a:pt x="1887" y="2875"/>
                      </a:lnTo>
                      <a:lnTo>
                        <a:pt x="1883" y="2880"/>
                      </a:lnTo>
                      <a:lnTo>
                        <a:pt x="1878" y="2881"/>
                      </a:lnTo>
                      <a:lnTo>
                        <a:pt x="1873" y="2877"/>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141" name="Freeform 12">
                  <a:extLst>
                    <a:ext uri="{FF2B5EF4-FFF2-40B4-BE49-F238E27FC236}">
                      <a16:creationId xmlns:a16="http://schemas.microsoft.com/office/drawing/2014/main" id="{96E7FDAA-2CC9-4DA6-B129-6C2FC1017103}"/>
                    </a:ext>
                  </a:extLst>
                </p:cNvPr>
                <p:cNvSpPr>
                  <a:spLocks noChangeArrowheads="1"/>
                </p:cNvSpPr>
                <p:nvPr/>
              </p:nvSpPr>
              <p:spPr bwMode="auto">
                <a:xfrm>
                  <a:off x="2076" y="2355"/>
                  <a:ext cx="47" cy="54"/>
                </a:xfrm>
                <a:custGeom>
                  <a:avLst/>
                  <a:gdLst>
                    <a:gd name="T0" fmla="*/ 15 w 116"/>
                    <a:gd name="T1" fmla="*/ 133 h 133"/>
                    <a:gd name="T2" fmla="*/ 0 w 116"/>
                    <a:gd name="T3" fmla="*/ 0 h 133"/>
                    <a:gd name="T4" fmla="*/ 116 w 116"/>
                    <a:gd name="T5" fmla="*/ 68 h 133"/>
                    <a:gd name="T6" fmla="*/ 0 60000 65536"/>
                    <a:gd name="T7" fmla="*/ 0 60000 65536"/>
                    <a:gd name="T8" fmla="*/ 0 60000 65536"/>
                    <a:gd name="T9" fmla="*/ 0 w 116"/>
                    <a:gd name="T10" fmla="*/ 0 h 133"/>
                    <a:gd name="T11" fmla="*/ 116 w 116"/>
                    <a:gd name="T12" fmla="*/ 133 h 133"/>
                  </a:gdLst>
                  <a:ahLst/>
                  <a:cxnLst>
                    <a:cxn ang="T6">
                      <a:pos x="T0" y="T1"/>
                    </a:cxn>
                    <a:cxn ang="T7">
                      <a:pos x="T2" y="T3"/>
                    </a:cxn>
                    <a:cxn ang="T8">
                      <a:pos x="T4" y="T5"/>
                    </a:cxn>
                  </a:cxnLst>
                  <a:rect l="T9" t="T10" r="T11" b="T12"/>
                  <a:pathLst>
                    <a:path w="116" h="133">
                      <a:moveTo>
                        <a:pt x="15" y="133"/>
                      </a:moveTo>
                      <a:lnTo>
                        <a:pt x="0" y="0"/>
                      </a:lnTo>
                      <a:lnTo>
                        <a:pt x="116" y="68"/>
                      </a:lnTo>
                      <a:close/>
                    </a:path>
                  </a:pathLst>
                </a:custGeom>
                <a:solidFill>
                  <a:srgbClr val="000000"/>
                </a:solidFill>
                <a:ln w="12700" cmpd="sng">
                  <a:solidFill>
                    <a:srgbClr val="000000"/>
                  </a:solidFill>
                  <a:prstDash val="solid"/>
                  <a:round/>
                  <a:headEnd/>
                  <a:tailEnd/>
                </a:ln>
              </p:spPr>
              <p:txBody>
                <a:bodyPr/>
                <a:lstStyle/>
                <a:p>
                  <a:endParaRPr lang="es-PE"/>
                </a:p>
              </p:txBody>
            </p:sp>
          </p:grpSp>
          <p:grpSp>
            <p:nvGrpSpPr>
              <p:cNvPr id="12" name="Group 13">
                <a:extLst>
                  <a:ext uri="{FF2B5EF4-FFF2-40B4-BE49-F238E27FC236}">
                    <a16:creationId xmlns:a16="http://schemas.microsoft.com/office/drawing/2014/main" id="{6DDDCACC-7CC4-4E5F-903F-8D6B80C60BA2}"/>
                  </a:ext>
                </a:extLst>
              </p:cNvPr>
              <p:cNvGrpSpPr>
                <a:grpSpLocks/>
              </p:cNvGrpSpPr>
              <p:nvPr/>
            </p:nvGrpSpPr>
            <p:grpSpPr bwMode="auto">
              <a:xfrm>
                <a:off x="5095925" y="2224057"/>
                <a:ext cx="434979" cy="290508"/>
                <a:chOff x="3210" y="1401"/>
                <a:chExt cx="274" cy="183"/>
              </a:xfrm>
            </p:grpSpPr>
            <p:sp>
              <p:nvSpPr>
                <p:cNvPr id="132" name="Freeform 14">
                  <a:extLst>
                    <a:ext uri="{FF2B5EF4-FFF2-40B4-BE49-F238E27FC236}">
                      <a16:creationId xmlns:a16="http://schemas.microsoft.com/office/drawing/2014/main" id="{9796AA6E-F312-49B7-A442-A44CCBF58269}"/>
                    </a:ext>
                  </a:extLst>
                </p:cNvPr>
                <p:cNvSpPr>
                  <a:spLocks noChangeArrowheads="1"/>
                </p:cNvSpPr>
                <p:nvPr/>
              </p:nvSpPr>
              <p:spPr bwMode="auto">
                <a:xfrm>
                  <a:off x="3443" y="1401"/>
                  <a:ext cx="41" cy="29"/>
                </a:xfrm>
                <a:custGeom>
                  <a:avLst/>
                  <a:gdLst>
                    <a:gd name="T0" fmla="*/ 99 w 101"/>
                    <a:gd name="T1" fmla="*/ 13 h 73"/>
                    <a:gd name="T2" fmla="*/ 11 w 101"/>
                    <a:gd name="T3" fmla="*/ 72 h 73"/>
                    <a:gd name="T4" fmla="*/ 5 w 101"/>
                    <a:gd name="T5" fmla="*/ 73 h 73"/>
                    <a:gd name="T6" fmla="*/ 1 w 101"/>
                    <a:gd name="T7" fmla="*/ 69 h 73"/>
                    <a:gd name="T8" fmla="*/ 0 w 101"/>
                    <a:gd name="T9" fmla="*/ 63 h 73"/>
                    <a:gd name="T10" fmla="*/ 3 w 101"/>
                    <a:gd name="T11" fmla="*/ 58 h 73"/>
                    <a:gd name="T12" fmla="*/ 91 w 101"/>
                    <a:gd name="T13" fmla="*/ 1 h 73"/>
                    <a:gd name="T14" fmla="*/ 97 w 101"/>
                    <a:gd name="T15" fmla="*/ 0 h 73"/>
                    <a:gd name="T16" fmla="*/ 101 w 101"/>
                    <a:gd name="T17" fmla="*/ 3 h 73"/>
                    <a:gd name="T18" fmla="*/ 101 w 101"/>
                    <a:gd name="T19" fmla="*/ 8 h 73"/>
                    <a:gd name="T20" fmla="*/ 99 w 101"/>
                    <a:gd name="T21" fmla="*/ 13 h 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1"/>
                    <a:gd name="T34" fmla="*/ 0 h 73"/>
                    <a:gd name="T35" fmla="*/ 101 w 101"/>
                    <a:gd name="T36" fmla="*/ 73 h 7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1" h="73">
                      <a:moveTo>
                        <a:pt x="99" y="13"/>
                      </a:moveTo>
                      <a:lnTo>
                        <a:pt x="11" y="72"/>
                      </a:lnTo>
                      <a:lnTo>
                        <a:pt x="5" y="73"/>
                      </a:lnTo>
                      <a:lnTo>
                        <a:pt x="1" y="69"/>
                      </a:lnTo>
                      <a:lnTo>
                        <a:pt x="0" y="63"/>
                      </a:lnTo>
                      <a:lnTo>
                        <a:pt x="3" y="58"/>
                      </a:lnTo>
                      <a:lnTo>
                        <a:pt x="91" y="1"/>
                      </a:lnTo>
                      <a:lnTo>
                        <a:pt x="97" y="0"/>
                      </a:lnTo>
                      <a:lnTo>
                        <a:pt x="101" y="3"/>
                      </a:lnTo>
                      <a:lnTo>
                        <a:pt x="101" y="8"/>
                      </a:lnTo>
                      <a:lnTo>
                        <a:pt x="99" y="13"/>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133" name="Freeform 15">
                  <a:extLst>
                    <a:ext uri="{FF2B5EF4-FFF2-40B4-BE49-F238E27FC236}">
                      <a16:creationId xmlns:a16="http://schemas.microsoft.com/office/drawing/2014/main" id="{FDB4CF65-9C4B-4D7D-894E-6CE463ACE10F}"/>
                    </a:ext>
                  </a:extLst>
                </p:cNvPr>
                <p:cNvSpPr>
                  <a:spLocks noChangeArrowheads="1"/>
                </p:cNvSpPr>
                <p:nvPr/>
              </p:nvSpPr>
              <p:spPr bwMode="auto">
                <a:xfrm>
                  <a:off x="3389" y="1437"/>
                  <a:ext cx="40" cy="29"/>
                </a:xfrm>
                <a:custGeom>
                  <a:avLst/>
                  <a:gdLst>
                    <a:gd name="T0" fmla="*/ 98 w 102"/>
                    <a:gd name="T1" fmla="*/ 13 h 73"/>
                    <a:gd name="T2" fmla="*/ 10 w 102"/>
                    <a:gd name="T3" fmla="*/ 71 h 73"/>
                    <a:gd name="T4" fmla="*/ 5 w 102"/>
                    <a:gd name="T5" fmla="*/ 73 h 73"/>
                    <a:gd name="T6" fmla="*/ 1 w 102"/>
                    <a:gd name="T7" fmla="*/ 69 h 73"/>
                    <a:gd name="T8" fmla="*/ 0 w 102"/>
                    <a:gd name="T9" fmla="*/ 64 h 73"/>
                    <a:gd name="T10" fmla="*/ 3 w 102"/>
                    <a:gd name="T11" fmla="*/ 60 h 73"/>
                    <a:gd name="T12" fmla="*/ 90 w 102"/>
                    <a:gd name="T13" fmla="*/ 1 h 73"/>
                    <a:gd name="T14" fmla="*/ 95 w 102"/>
                    <a:gd name="T15" fmla="*/ 0 h 73"/>
                    <a:gd name="T16" fmla="*/ 100 w 102"/>
                    <a:gd name="T17" fmla="*/ 3 h 73"/>
                    <a:gd name="T18" fmla="*/ 102 w 102"/>
                    <a:gd name="T19" fmla="*/ 9 h 73"/>
                    <a:gd name="T20" fmla="*/ 98 w 102"/>
                    <a:gd name="T21" fmla="*/ 13 h 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2"/>
                    <a:gd name="T34" fmla="*/ 0 h 73"/>
                    <a:gd name="T35" fmla="*/ 102 w 102"/>
                    <a:gd name="T36" fmla="*/ 73 h 7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2" h="73">
                      <a:moveTo>
                        <a:pt x="98" y="13"/>
                      </a:moveTo>
                      <a:lnTo>
                        <a:pt x="10" y="71"/>
                      </a:lnTo>
                      <a:lnTo>
                        <a:pt x="5" y="73"/>
                      </a:lnTo>
                      <a:lnTo>
                        <a:pt x="1" y="69"/>
                      </a:lnTo>
                      <a:lnTo>
                        <a:pt x="0" y="64"/>
                      </a:lnTo>
                      <a:lnTo>
                        <a:pt x="3" y="60"/>
                      </a:lnTo>
                      <a:lnTo>
                        <a:pt x="90" y="1"/>
                      </a:lnTo>
                      <a:lnTo>
                        <a:pt x="95" y="0"/>
                      </a:lnTo>
                      <a:lnTo>
                        <a:pt x="100" y="3"/>
                      </a:lnTo>
                      <a:lnTo>
                        <a:pt x="102" y="9"/>
                      </a:lnTo>
                      <a:lnTo>
                        <a:pt x="98" y="13"/>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134" name="Freeform 16">
                  <a:extLst>
                    <a:ext uri="{FF2B5EF4-FFF2-40B4-BE49-F238E27FC236}">
                      <a16:creationId xmlns:a16="http://schemas.microsoft.com/office/drawing/2014/main" id="{8BD1707D-8BF3-4493-8BF9-0149C7D7E83B}"/>
                    </a:ext>
                  </a:extLst>
                </p:cNvPr>
                <p:cNvSpPr>
                  <a:spLocks noChangeArrowheads="1"/>
                </p:cNvSpPr>
                <p:nvPr/>
              </p:nvSpPr>
              <p:spPr bwMode="auto">
                <a:xfrm>
                  <a:off x="3333" y="1474"/>
                  <a:ext cx="41" cy="29"/>
                </a:xfrm>
                <a:custGeom>
                  <a:avLst/>
                  <a:gdLst>
                    <a:gd name="T0" fmla="*/ 99 w 102"/>
                    <a:gd name="T1" fmla="*/ 14 h 73"/>
                    <a:gd name="T2" fmla="*/ 12 w 102"/>
                    <a:gd name="T3" fmla="*/ 72 h 73"/>
                    <a:gd name="T4" fmla="*/ 5 w 102"/>
                    <a:gd name="T5" fmla="*/ 73 h 73"/>
                    <a:gd name="T6" fmla="*/ 1 w 102"/>
                    <a:gd name="T7" fmla="*/ 69 h 73"/>
                    <a:gd name="T8" fmla="*/ 0 w 102"/>
                    <a:gd name="T9" fmla="*/ 64 h 73"/>
                    <a:gd name="T10" fmla="*/ 3 w 102"/>
                    <a:gd name="T11" fmla="*/ 60 h 73"/>
                    <a:gd name="T12" fmla="*/ 91 w 102"/>
                    <a:gd name="T13" fmla="*/ 1 h 73"/>
                    <a:gd name="T14" fmla="*/ 97 w 102"/>
                    <a:gd name="T15" fmla="*/ 0 h 73"/>
                    <a:gd name="T16" fmla="*/ 102 w 102"/>
                    <a:gd name="T17" fmla="*/ 3 h 73"/>
                    <a:gd name="T18" fmla="*/ 102 w 102"/>
                    <a:gd name="T19" fmla="*/ 9 h 73"/>
                    <a:gd name="T20" fmla="*/ 99 w 102"/>
                    <a:gd name="T21" fmla="*/ 14 h 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2"/>
                    <a:gd name="T34" fmla="*/ 0 h 73"/>
                    <a:gd name="T35" fmla="*/ 102 w 102"/>
                    <a:gd name="T36" fmla="*/ 73 h 7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2" h="73">
                      <a:moveTo>
                        <a:pt x="99" y="14"/>
                      </a:moveTo>
                      <a:lnTo>
                        <a:pt x="12" y="72"/>
                      </a:lnTo>
                      <a:lnTo>
                        <a:pt x="5" y="73"/>
                      </a:lnTo>
                      <a:lnTo>
                        <a:pt x="1" y="69"/>
                      </a:lnTo>
                      <a:lnTo>
                        <a:pt x="0" y="64"/>
                      </a:lnTo>
                      <a:lnTo>
                        <a:pt x="3" y="60"/>
                      </a:lnTo>
                      <a:lnTo>
                        <a:pt x="91" y="1"/>
                      </a:lnTo>
                      <a:lnTo>
                        <a:pt x="97" y="0"/>
                      </a:lnTo>
                      <a:lnTo>
                        <a:pt x="102" y="3"/>
                      </a:lnTo>
                      <a:lnTo>
                        <a:pt x="102" y="9"/>
                      </a:lnTo>
                      <a:lnTo>
                        <a:pt x="99" y="14"/>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135" name="Freeform 17">
                  <a:extLst>
                    <a:ext uri="{FF2B5EF4-FFF2-40B4-BE49-F238E27FC236}">
                      <a16:creationId xmlns:a16="http://schemas.microsoft.com/office/drawing/2014/main" id="{6A349B7C-A96B-4D82-8640-FE2391D4ED91}"/>
                    </a:ext>
                  </a:extLst>
                </p:cNvPr>
                <p:cNvSpPr>
                  <a:spLocks noChangeArrowheads="1"/>
                </p:cNvSpPr>
                <p:nvPr/>
              </p:nvSpPr>
              <p:spPr bwMode="auto">
                <a:xfrm>
                  <a:off x="3279" y="1510"/>
                  <a:ext cx="41" cy="29"/>
                </a:xfrm>
                <a:custGeom>
                  <a:avLst/>
                  <a:gdLst>
                    <a:gd name="T0" fmla="*/ 98 w 102"/>
                    <a:gd name="T1" fmla="*/ 14 h 73"/>
                    <a:gd name="T2" fmla="*/ 12 w 102"/>
                    <a:gd name="T3" fmla="*/ 71 h 73"/>
                    <a:gd name="T4" fmla="*/ 5 w 102"/>
                    <a:gd name="T5" fmla="*/ 73 h 73"/>
                    <a:gd name="T6" fmla="*/ 1 w 102"/>
                    <a:gd name="T7" fmla="*/ 70 h 73"/>
                    <a:gd name="T8" fmla="*/ 0 w 102"/>
                    <a:gd name="T9" fmla="*/ 64 h 73"/>
                    <a:gd name="T10" fmla="*/ 3 w 102"/>
                    <a:gd name="T11" fmla="*/ 60 h 73"/>
                    <a:gd name="T12" fmla="*/ 90 w 102"/>
                    <a:gd name="T13" fmla="*/ 1 h 73"/>
                    <a:gd name="T14" fmla="*/ 95 w 102"/>
                    <a:gd name="T15" fmla="*/ 0 h 73"/>
                    <a:gd name="T16" fmla="*/ 100 w 102"/>
                    <a:gd name="T17" fmla="*/ 3 h 73"/>
                    <a:gd name="T18" fmla="*/ 102 w 102"/>
                    <a:gd name="T19" fmla="*/ 9 h 73"/>
                    <a:gd name="T20" fmla="*/ 98 w 102"/>
                    <a:gd name="T21" fmla="*/ 14 h 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2"/>
                    <a:gd name="T34" fmla="*/ 0 h 73"/>
                    <a:gd name="T35" fmla="*/ 102 w 102"/>
                    <a:gd name="T36" fmla="*/ 73 h 7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2" h="73">
                      <a:moveTo>
                        <a:pt x="98" y="14"/>
                      </a:moveTo>
                      <a:lnTo>
                        <a:pt x="12" y="71"/>
                      </a:lnTo>
                      <a:lnTo>
                        <a:pt x="5" y="73"/>
                      </a:lnTo>
                      <a:lnTo>
                        <a:pt x="1" y="70"/>
                      </a:lnTo>
                      <a:lnTo>
                        <a:pt x="0" y="64"/>
                      </a:lnTo>
                      <a:lnTo>
                        <a:pt x="3" y="60"/>
                      </a:lnTo>
                      <a:lnTo>
                        <a:pt x="90" y="1"/>
                      </a:lnTo>
                      <a:lnTo>
                        <a:pt x="95" y="0"/>
                      </a:lnTo>
                      <a:lnTo>
                        <a:pt x="100" y="3"/>
                      </a:lnTo>
                      <a:lnTo>
                        <a:pt x="102" y="9"/>
                      </a:lnTo>
                      <a:lnTo>
                        <a:pt x="98" y="14"/>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136" name="Freeform 18">
                  <a:extLst>
                    <a:ext uri="{FF2B5EF4-FFF2-40B4-BE49-F238E27FC236}">
                      <a16:creationId xmlns:a16="http://schemas.microsoft.com/office/drawing/2014/main" id="{A8A0CA90-8EA8-4EC9-A12C-886203C76D0E}"/>
                    </a:ext>
                  </a:extLst>
                </p:cNvPr>
                <p:cNvSpPr>
                  <a:spLocks noChangeArrowheads="1"/>
                </p:cNvSpPr>
                <p:nvPr/>
              </p:nvSpPr>
              <p:spPr bwMode="auto">
                <a:xfrm>
                  <a:off x="3240" y="1547"/>
                  <a:ext cx="25" cy="18"/>
                </a:xfrm>
                <a:custGeom>
                  <a:avLst/>
                  <a:gdLst>
                    <a:gd name="T0" fmla="*/ 58 w 62"/>
                    <a:gd name="T1" fmla="*/ 13 h 45"/>
                    <a:gd name="T2" fmla="*/ 10 w 62"/>
                    <a:gd name="T3" fmla="*/ 44 h 45"/>
                    <a:gd name="T4" fmla="*/ 6 w 62"/>
                    <a:gd name="T5" fmla="*/ 45 h 45"/>
                    <a:gd name="T6" fmla="*/ 1 w 62"/>
                    <a:gd name="T7" fmla="*/ 41 h 45"/>
                    <a:gd name="T8" fmla="*/ 0 w 62"/>
                    <a:gd name="T9" fmla="*/ 37 h 45"/>
                    <a:gd name="T10" fmla="*/ 3 w 62"/>
                    <a:gd name="T11" fmla="*/ 32 h 45"/>
                    <a:gd name="T12" fmla="*/ 50 w 62"/>
                    <a:gd name="T13" fmla="*/ 1 h 45"/>
                    <a:gd name="T14" fmla="*/ 56 w 62"/>
                    <a:gd name="T15" fmla="*/ 0 h 45"/>
                    <a:gd name="T16" fmla="*/ 61 w 62"/>
                    <a:gd name="T17" fmla="*/ 2 h 45"/>
                    <a:gd name="T18" fmla="*/ 62 w 62"/>
                    <a:gd name="T19" fmla="*/ 8 h 45"/>
                    <a:gd name="T20" fmla="*/ 58 w 62"/>
                    <a:gd name="T21" fmla="*/ 13 h 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2"/>
                    <a:gd name="T34" fmla="*/ 0 h 45"/>
                    <a:gd name="T35" fmla="*/ 62 w 62"/>
                    <a:gd name="T36" fmla="*/ 45 h 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2" h="45">
                      <a:moveTo>
                        <a:pt x="58" y="13"/>
                      </a:moveTo>
                      <a:lnTo>
                        <a:pt x="10" y="44"/>
                      </a:lnTo>
                      <a:lnTo>
                        <a:pt x="6" y="45"/>
                      </a:lnTo>
                      <a:lnTo>
                        <a:pt x="1" y="41"/>
                      </a:lnTo>
                      <a:lnTo>
                        <a:pt x="0" y="37"/>
                      </a:lnTo>
                      <a:lnTo>
                        <a:pt x="3" y="32"/>
                      </a:lnTo>
                      <a:lnTo>
                        <a:pt x="50" y="1"/>
                      </a:lnTo>
                      <a:lnTo>
                        <a:pt x="56" y="0"/>
                      </a:lnTo>
                      <a:lnTo>
                        <a:pt x="61" y="2"/>
                      </a:lnTo>
                      <a:lnTo>
                        <a:pt x="62" y="8"/>
                      </a:lnTo>
                      <a:lnTo>
                        <a:pt x="58" y="13"/>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137" name="Freeform 19">
                  <a:extLst>
                    <a:ext uri="{FF2B5EF4-FFF2-40B4-BE49-F238E27FC236}">
                      <a16:creationId xmlns:a16="http://schemas.microsoft.com/office/drawing/2014/main" id="{2188EC9F-027F-4B4C-9298-6E675F53C14B}"/>
                    </a:ext>
                  </a:extLst>
                </p:cNvPr>
                <p:cNvSpPr>
                  <a:spLocks noChangeArrowheads="1"/>
                </p:cNvSpPr>
                <p:nvPr/>
              </p:nvSpPr>
              <p:spPr bwMode="auto">
                <a:xfrm>
                  <a:off x="3210" y="1538"/>
                  <a:ext cx="53" cy="46"/>
                </a:xfrm>
                <a:custGeom>
                  <a:avLst/>
                  <a:gdLst>
                    <a:gd name="T0" fmla="*/ 133 w 133"/>
                    <a:gd name="T1" fmla="*/ 99 h 116"/>
                    <a:gd name="T2" fmla="*/ 0 w 133"/>
                    <a:gd name="T3" fmla="*/ 116 h 116"/>
                    <a:gd name="T4" fmla="*/ 65 w 133"/>
                    <a:gd name="T5" fmla="*/ 0 h 116"/>
                    <a:gd name="T6" fmla="*/ 0 60000 65536"/>
                    <a:gd name="T7" fmla="*/ 0 60000 65536"/>
                    <a:gd name="T8" fmla="*/ 0 60000 65536"/>
                    <a:gd name="T9" fmla="*/ 0 w 133"/>
                    <a:gd name="T10" fmla="*/ 0 h 116"/>
                    <a:gd name="T11" fmla="*/ 133 w 133"/>
                    <a:gd name="T12" fmla="*/ 116 h 116"/>
                  </a:gdLst>
                  <a:ahLst/>
                  <a:cxnLst>
                    <a:cxn ang="T6">
                      <a:pos x="T0" y="T1"/>
                    </a:cxn>
                    <a:cxn ang="T7">
                      <a:pos x="T2" y="T3"/>
                    </a:cxn>
                    <a:cxn ang="T8">
                      <a:pos x="T4" y="T5"/>
                    </a:cxn>
                  </a:cxnLst>
                  <a:rect l="T9" t="T10" r="T11" b="T12"/>
                  <a:pathLst>
                    <a:path w="133" h="116">
                      <a:moveTo>
                        <a:pt x="133" y="99"/>
                      </a:moveTo>
                      <a:lnTo>
                        <a:pt x="0" y="116"/>
                      </a:lnTo>
                      <a:lnTo>
                        <a:pt x="65" y="0"/>
                      </a:lnTo>
                      <a:close/>
                    </a:path>
                  </a:pathLst>
                </a:custGeom>
                <a:solidFill>
                  <a:srgbClr val="000000"/>
                </a:solidFill>
                <a:ln w="12700" cmpd="sng">
                  <a:solidFill>
                    <a:srgbClr val="000000"/>
                  </a:solidFill>
                  <a:prstDash val="solid"/>
                  <a:round/>
                  <a:headEnd/>
                  <a:tailEnd/>
                </a:ln>
              </p:spPr>
              <p:txBody>
                <a:bodyPr/>
                <a:lstStyle/>
                <a:p>
                  <a:endParaRPr lang="es-PE"/>
                </a:p>
              </p:txBody>
            </p:sp>
          </p:grpSp>
          <p:grpSp>
            <p:nvGrpSpPr>
              <p:cNvPr id="13" name="Group 20">
                <a:extLst>
                  <a:ext uri="{FF2B5EF4-FFF2-40B4-BE49-F238E27FC236}">
                    <a16:creationId xmlns:a16="http://schemas.microsoft.com/office/drawing/2014/main" id="{5AEA60EB-1FDF-408E-BFB5-765116E4F94B}"/>
                  </a:ext>
                </a:extLst>
              </p:cNvPr>
              <p:cNvGrpSpPr>
                <a:grpSpLocks/>
              </p:cNvGrpSpPr>
              <p:nvPr/>
            </p:nvGrpSpPr>
            <p:grpSpPr bwMode="auto">
              <a:xfrm>
                <a:off x="5456263" y="3199023"/>
                <a:ext cx="219076" cy="76205"/>
                <a:chOff x="3437" y="2015"/>
                <a:chExt cx="138" cy="48"/>
              </a:xfrm>
            </p:grpSpPr>
            <p:sp>
              <p:nvSpPr>
                <p:cNvPr id="129" name="Freeform 21">
                  <a:extLst>
                    <a:ext uri="{FF2B5EF4-FFF2-40B4-BE49-F238E27FC236}">
                      <a16:creationId xmlns:a16="http://schemas.microsoft.com/office/drawing/2014/main" id="{5F3707A7-71BF-4BE9-9D78-519A6362FB5B}"/>
                    </a:ext>
                  </a:extLst>
                </p:cNvPr>
                <p:cNvSpPr>
                  <a:spLocks noChangeArrowheads="1"/>
                </p:cNvSpPr>
                <p:nvPr/>
              </p:nvSpPr>
              <p:spPr bwMode="auto">
                <a:xfrm>
                  <a:off x="3527" y="2036"/>
                  <a:ext cx="48" cy="5"/>
                </a:xfrm>
                <a:custGeom>
                  <a:avLst/>
                  <a:gdLst>
                    <a:gd name="T0" fmla="*/ 112 w 120"/>
                    <a:gd name="T1" fmla="*/ 14 h 14"/>
                    <a:gd name="T2" fmla="*/ 7 w 120"/>
                    <a:gd name="T3" fmla="*/ 14 h 14"/>
                    <a:gd name="T4" fmla="*/ 2 w 120"/>
                    <a:gd name="T5" fmla="*/ 12 h 14"/>
                    <a:gd name="T6" fmla="*/ 0 w 120"/>
                    <a:gd name="T7" fmla="*/ 7 h 14"/>
                    <a:gd name="T8" fmla="*/ 2 w 120"/>
                    <a:gd name="T9" fmla="*/ 2 h 14"/>
                    <a:gd name="T10" fmla="*/ 7 w 120"/>
                    <a:gd name="T11" fmla="*/ 0 h 14"/>
                    <a:gd name="T12" fmla="*/ 112 w 120"/>
                    <a:gd name="T13" fmla="*/ 0 h 14"/>
                    <a:gd name="T14" fmla="*/ 117 w 120"/>
                    <a:gd name="T15" fmla="*/ 2 h 14"/>
                    <a:gd name="T16" fmla="*/ 120 w 120"/>
                    <a:gd name="T17" fmla="*/ 7 h 14"/>
                    <a:gd name="T18" fmla="*/ 117 w 120"/>
                    <a:gd name="T19" fmla="*/ 12 h 14"/>
                    <a:gd name="T20" fmla="*/ 112 w 120"/>
                    <a:gd name="T21" fmla="*/ 14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0"/>
                    <a:gd name="T34" fmla="*/ 0 h 14"/>
                    <a:gd name="T35" fmla="*/ 120 w 120"/>
                    <a:gd name="T36" fmla="*/ 14 h 1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0" h="14">
                      <a:moveTo>
                        <a:pt x="112" y="14"/>
                      </a:moveTo>
                      <a:lnTo>
                        <a:pt x="7" y="14"/>
                      </a:lnTo>
                      <a:lnTo>
                        <a:pt x="2" y="12"/>
                      </a:lnTo>
                      <a:lnTo>
                        <a:pt x="0" y="7"/>
                      </a:lnTo>
                      <a:lnTo>
                        <a:pt x="2" y="2"/>
                      </a:lnTo>
                      <a:lnTo>
                        <a:pt x="7" y="0"/>
                      </a:lnTo>
                      <a:lnTo>
                        <a:pt x="112" y="0"/>
                      </a:lnTo>
                      <a:lnTo>
                        <a:pt x="117" y="2"/>
                      </a:lnTo>
                      <a:lnTo>
                        <a:pt x="120" y="7"/>
                      </a:lnTo>
                      <a:lnTo>
                        <a:pt x="117" y="12"/>
                      </a:lnTo>
                      <a:lnTo>
                        <a:pt x="112" y="14"/>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130" name="Freeform 22">
                  <a:extLst>
                    <a:ext uri="{FF2B5EF4-FFF2-40B4-BE49-F238E27FC236}">
                      <a16:creationId xmlns:a16="http://schemas.microsoft.com/office/drawing/2014/main" id="{A0F1CF0F-84C3-4122-B549-8E81FB808B31}"/>
                    </a:ext>
                  </a:extLst>
                </p:cNvPr>
                <p:cNvSpPr>
                  <a:spLocks noChangeArrowheads="1"/>
                </p:cNvSpPr>
                <p:nvPr/>
              </p:nvSpPr>
              <p:spPr bwMode="auto">
                <a:xfrm>
                  <a:off x="3474" y="2036"/>
                  <a:ext cx="36" cy="5"/>
                </a:xfrm>
                <a:custGeom>
                  <a:avLst/>
                  <a:gdLst>
                    <a:gd name="T0" fmla="*/ 81 w 90"/>
                    <a:gd name="T1" fmla="*/ 14 h 14"/>
                    <a:gd name="T2" fmla="*/ 7 w 90"/>
                    <a:gd name="T3" fmla="*/ 14 h 14"/>
                    <a:gd name="T4" fmla="*/ 1 w 90"/>
                    <a:gd name="T5" fmla="*/ 12 h 14"/>
                    <a:gd name="T6" fmla="*/ 0 w 90"/>
                    <a:gd name="T7" fmla="*/ 7 h 14"/>
                    <a:gd name="T8" fmla="*/ 1 w 90"/>
                    <a:gd name="T9" fmla="*/ 2 h 14"/>
                    <a:gd name="T10" fmla="*/ 7 w 90"/>
                    <a:gd name="T11" fmla="*/ 0 h 14"/>
                    <a:gd name="T12" fmla="*/ 81 w 90"/>
                    <a:gd name="T13" fmla="*/ 0 h 14"/>
                    <a:gd name="T14" fmla="*/ 87 w 90"/>
                    <a:gd name="T15" fmla="*/ 2 h 14"/>
                    <a:gd name="T16" fmla="*/ 90 w 90"/>
                    <a:gd name="T17" fmla="*/ 7 h 14"/>
                    <a:gd name="T18" fmla="*/ 87 w 90"/>
                    <a:gd name="T19" fmla="*/ 12 h 14"/>
                    <a:gd name="T20" fmla="*/ 81 w 90"/>
                    <a:gd name="T21" fmla="*/ 14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0"/>
                    <a:gd name="T34" fmla="*/ 0 h 14"/>
                    <a:gd name="T35" fmla="*/ 90 w 90"/>
                    <a:gd name="T36" fmla="*/ 14 h 1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0" h="14">
                      <a:moveTo>
                        <a:pt x="81" y="14"/>
                      </a:moveTo>
                      <a:lnTo>
                        <a:pt x="7" y="14"/>
                      </a:lnTo>
                      <a:lnTo>
                        <a:pt x="1" y="12"/>
                      </a:lnTo>
                      <a:lnTo>
                        <a:pt x="0" y="7"/>
                      </a:lnTo>
                      <a:lnTo>
                        <a:pt x="1" y="2"/>
                      </a:lnTo>
                      <a:lnTo>
                        <a:pt x="7" y="0"/>
                      </a:lnTo>
                      <a:lnTo>
                        <a:pt x="81" y="0"/>
                      </a:lnTo>
                      <a:lnTo>
                        <a:pt x="87" y="2"/>
                      </a:lnTo>
                      <a:lnTo>
                        <a:pt x="90" y="7"/>
                      </a:lnTo>
                      <a:lnTo>
                        <a:pt x="87" y="12"/>
                      </a:lnTo>
                      <a:lnTo>
                        <a:pt x="81" y="14"/>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131" name="Freeform 23">
                  <a:extLst>
                    <a:ext uri="{FF2B5EF4-FFF2-40B4-BE49-F238E27FC236}">
                      <a16:creationId xmlns:a16="http://schemas.microsoft.com/office/drawing/2014/main" id="{A81E31CF-5D3F-4096-80E6-C14207ED0FA6}"/>
                    </a:ext>
                  </a:extLst>
                </p:cNvPr>
                <p:cNvSpPr>
                  <a:spLocks noChangeArrowheads="1"/>
                </p:cNvSpPr>
                <p:nvPr/>
              </p:nvSpPr>
              <p:spPr bwMode="auto">
                <a:xfrm>
                  <a:off x="3437" y="2015"/>
                  <a:ext cx="48" cy="48"/>
                </a:xfrm>
                <a:custGeom>
                  <a:avLst/>
                  <a:gdLst>
                    <a:gd name="T0" fmla="*/ 120 w 120"/>
                    <a:gd name="T1" fmla="*/ 120 h 120"/>
                    <a:gd name="T2" fmla="*/ 0 w 120"/>
                    <a:gd name="T3" fmla="*/ 60 h 120"/>
                    <a:gd name="T4" fmla="*/ 120 w 120"/>
                    <a:gd name="T5" fmla="*/ 0 h 120"/>
                    <a:gd name="T6" fmla="*/ 0 60000 65536"/>
                    <a:gd name="T7" fmla="*/ 0 60000 65536"/>
                    <a:gd name="T8" fmla="*/ 0 60000 65536"/>
                    <a:gd name="T9" fmla="*/ 0 w 120"/>
                    <a:gd name="T10" fmla="*/ 0 h 120"/>
                    <a:gd name="T11" fmla="*/ 120 w 120"/>
                    <a:gd name="T12" fmla="*/ 120 h 120"/>
                  </a:gdLst>
                  <a:ahLst/>
                  <a:cxnLst>
                    <a:cxn ang="T6">
                      <a:pos x="T0" y="T1"/>
                    </a:cxn>
                    <a:cxn ang="T7">
                      <a:pos x="T2" y="T3"/>
                    </a:cxn>
                    <a:cxn ang="T8">
                      <a:pos x="T4" y="T5"/>
                    </a:cxn>
                  </a:cxnLst>
                  <a:rect l="T9" t="T10" r="T11" b="T12"/>
                  <a:pathLst>
                    <a:path w="120" h="120">
                      <a:moveTo>
                        <a:pt x="120" y="120"/>
                      </a:moveTo>
                      <a:lnTo>
                        <a:pt x="0" y="60"/>
                      </a:lnTo>
                      <a:lnTo>
                        <a:pt x="120" y="0"/>
                      </a:lnTo>
                      <a:close/>
                    </a:path>
                  </a:pathLst>
                </a:custGeom>
                <a:solidFill>
                  <a:srgbClr val="000000"/>
                </a:solidFill>
                <a:ln w="12700" cmpd="sng">
                  <a:solidFill>
                    <a:srgbClr val="000000"/>
                  </a:solidFill>
                  <a:prstDash val="solid"/>
                  <a:round/>
                  <a:headEnd/>
                  <a:tailEnd/>
                </a:ln>
              </p:spPr>
              <p:txBody>
                <a:bodyPr/>
                <a:lstStyle/>
                <a:p>
                  <a:endParaRPr lang="es-PE"/>
                </a:p>
              </p:txBody>
            </p:sp>
          </p:grpSp>
          <p:grpSp>
            <p:nvGrpSpPr>
              <p:cNvPr id="14" name="Group 24">
                <a:extLst>
                  <a:ext uri="{FF2B5EF4-FFF2-40B4-BE49-F238E27FC236}">
                    <a16:creationId xmlns:a16="http://schemas.microsoft.com/office/drawing/2014/main" id="{F81D9DB0-894A-491C-B37A-95AE6E3944DB}"/>
                  </a:ext>
                </a:extLst>
              </p:cNvPr>
              <p:cNvGrpSpPr>
                <a:grpSpLocks/>
              </p:cNvGrpSpPr>
              <p:nvPr/>
            </p:nvGrpSpPr>
            <p:grpSpPr bwMode="auto">
              <a:xfrm>
                <a:off x="5170467" y="4145040"/>
                <a:ext cx="506410" cy="103189"/>
                <a:chOff x="3257" y="2611"/>
                <a:chExt cx="319" cy="65"/>
              </a:xfrm>
            </p:grpSpPr>
            <p:sp>
              <p:nvSpPr>
                <p:cNvPr id="123" name="Freeform 25">
                  <a:extLst>
                    <a:ext uri="{FF2B5EF4-FFF2-40B4-BE49-F238E27FC236}">
                      <a16:creationId xmlns:a16="http://schemas.microsoft.com/office/drawing/2014/main" id="{07F91B1D-D16B-4E5E-B026-E70243056C86}"/>
                    </a:ext>
                  </a:extLst>
                </p:cNvPr>
                <p:cNvSpPr>
                  <a:spLocks noChangeArrowheads="1"/>
                </p:cNvSpPr>
                <p:nvPr/>
              </p:nvSpPr>
              <p:spPr bwMode="auto">
                <a:xfrm>
                  <a:off x="3529" y="2664"/>
                  <a:ext cx="47" cy="12"/>
                </a:xfrm>
                <a:custGeom>
                  <a:avLst/>
                  <a:gdLst>
                    <a:gd name="T0" fmla="*/ 110 w 118"/>
                    <a:gd name="T1" fmla="*/ 30 h 30"/>
                    <a:gd name="T2" fmla="*/ 7 w 118"/>
                    <a:gd name="T3" fmla="*/ 15 h 30"/>
                    <a:gd name="T4" fmla="*/ 1 w 118"/>
                    <a:gd name="T5" fmla="*/ 11 h 30"/>
                    <a:gd name="T6" fmla="*/ 0 w 118"/>
                    <a:gd name="T7" fmla="*/ 6 h 30"/>
                    <a:gd name="T8" fmla="*/ 3 w 118"/>
                    <a:gd name="T9" fmla="*/ 1 h 30"/>
                    <a:gd name="T10" fmla="*/ 8 w 118"/>
                    <a:gd name="T11" fmla="*/ 0 h 30"/>
                    <a:gd name="T12" fmla="*/ 112 w 118"/>
                    <a:gd name="T13" fmla="*/ 15 h 30"/>
                    <a:gd name="T14" fmla="*/ 117 w 118"/>
                    <a:gd name="T15" fmla="*/ 17 h 30"/>
                    <a:gd name="T16" fmla="*/ 118 w 118"/>
                    <a:gd name="T17" fmla="*/ 23 h 30"/>
                    <a:gd name="T18" fmla="*/ 116 w 118"/>
                    <a:gd name="T19" fmla="*/ 28 h 30"/>
                    <a:gd name="T20" fmla="*/ 110 w 118"/>
                    <a:gd name="T21" fmla="*/ 30 h 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8"/>
                    <a:gd name="T34" fmla="*/ 0 h 30"/>
                    <a:gd name="T35" fmla="*/ 118 w 118"/>
                    <a:gd name="T36" fmla="*/ 30 h 3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8" h="30">
                      <a:moveTo>
                        <a:pt x="110" y="30"/>
                      </a:moveTo>
                      <a:lnTo>
                        <a:pt x="7" y="15"/>
                      </a:lnTo>
                      <a:lnTo>
                        <a:pt x="1" y="11"/>
                      </a:lnTo>
                      <a:lnTo>
                        <a:pt x="0" y="6"/>
                      </a:lnTo>
                      <a:lnTo>
                        <a:pt x="3" y="1"/>
                      </a:lnTo>
                      <a:lnTo>
                        <a:pt x="8" y="0"/>
                      </a:lnTo>
                      <a:lnTo>
                        <a:pt x="112" y="15"/>
                      </a:lnTo>
                      <a:lnTo>
                        <a:pt x="117" y="17"/>
                      </a:lnTo>
                      <a:lnTo>
                        <a:pt x="118" y="23"/>
                      </a:lnTo>
                      <a:lnTo>
                        <a:pt x="116" y="28"/>
                      </a:lnTo>
                      <a:lnTo>
                        <a:pt x="110" y="30"/>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124" name="Freeform 26">
                  <a:extLst>
                    <a:ext uri="{FF2B5EF4-FFF2-40B4-BE49-F238E27FC236}">
                      <a16:creationId xmlns:a16="http://schemas.microsoft.com/office/drawing/2014/main" id="{1CDF8A20-1561-435D-90CB-1E539266EE20}"/>
                    </a:ext>
                  </a:extLst>
                </p:cNvPr>
                <p:cNvSpPr>
                  <a:spLocks noChangeArrowheads="1"/>
                </p:cNvSpPr>
                <p:nvPr/>
              </p:nvSpPr>
              <p:spPr bwMode="auto">
                <a:xfrm>
                  <a:off x="3464" y="2655"/>
                  <a:ext cx="47" cy="12"/>
                </a:xfrm>
                <a:custGeom>
                  <a:avLst/>
                  <a:gdLst>
                    <a:gd name="T0" fmla="*/ 110 w 118"/>
                    <a:gd name="T1" fmla="*/ 30 h 30"/>
                    <a:gd name="T2" fmla="*/ 5 w 118"/>
                    <a:gd name="T3" fmla="*/ 15 h 30"/>
                    <a:gd name="T4" fmla="*/ 1 w 118"/>
                    <a:gd name="T5" fmla="*/ 11 h 30"/>
                    <a:gd name="T6" fmla="*/ 0 w 118"/>
                    <a:gd name="T7" fmla="*/ 7 h 30"/>
                    <a:gd name="T8" fmla="*/ 3 w 118"/>
                    <a:gd name="T9" fmla="*/ 2 h 30"/>
                    <a:gd name="T10" fmla="*/ 8 w 118"/>
                    <a:gd name="T11" fmla="*/ 0 h 30"/>
                    <a:gd name="T12" fmla="*/ 112 w 118"/>
                    <a:gd name="T13" fmla="*/ 15 h 30"/>
                    <a:gd name="T14" fmla="*/ 117 w 118"/>
                    <a:gd name="T15" fmla="*/ 17 h 30"/>
                    <a:gd name="T16" fmla="*/ 118 w 118"/>
                    <a:gd name="T17" fmla="*/ 23 h 30"/>
                    <a:gd name="T18" fmla="*/ 116 w 118"/>
                    <a:gd name="T19" fmla="*/ 28 h 30"/>
                    <a:gd name="T20" fmla="*/ 110 w 118"/>
                    <a:gd name="T21" fmla="*/ 30 h 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8"/>
                    <a:gd name="T34" fmla="*/ 0 h 30"/>
                    <a:gd name="T35" fmla="*/ 118 w 118"/>
                    <a:gd name="T36" fmla="*/ 30 h 3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8" h="30">
                      <a:moveTo>
                        <a:pt x="110" y="30"/>
                      </a:moveTo>
                      <a:lnTo>
                        <a:pt x="5" y="15"/>
                      </a:lnTo>
                      <a:lnTo>
                        <a:pt x="1" y="11"/>
                      </a:lnTo>
                      <a:lnTo>
                        <a:pt x="0" y="7"/>
                      </a:lnTo>
                      <a:lnTo>
                        <a:pt x="3" y="2"/>
                      </a:lnTo>
                      <a:lnTo>
                        <a:pt x="8" y="0"/>
                      </a:lnTo>
                      <a:lnTo>
                        <a:pt x="112" y="15"/>
                      </a:lnTo>
                      <a:lnTo>
                        <a:pt x="117" y="17"/>
                      </a:lnTo>
                      <a:lnTo>
                        <a:pt x="118" y="23"/>
                      </a:lnTo>
                      <a:lnTo>
                        <a:pt x="116" y="28"/>
                      </a:lnTo>
                      <a:lnTo>
                        <a:pt x="110" y="30"/>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125" name="Freeform 27">
                  <a:extLst>
                    <a:ext uri="{FF2B5EF4-FFF2-40B4-BE49-F238E27FC236}">
                      <a16:creationId xmlns:a16="http://schemas.microsoft.com/office/drawing/2014/main" id="{F6517199-6BFB-48E1-9C7C-461A05D934F0}"/>
                    </a:ext>
                  </a:extLst>
                </p:cNvPr>
                <p:cNvSpPr>
                  <a:spLocks noChangeArrowheads="1"/>
                </p:cNvSpPr>
                <p:nvPr/>
              </p:nvSpPr>
              <p:spPr bwMode="auto">
                <a:xfrm>
                  <a:off x="3398" y="2646"/>
                  <a:ext cx="48" cy="12"/>
                </a:xfrm>
                <a:custGeom>
                  <a:avLst/>
                  <a:gdLst>
                    <a:gd name="T0" fmla="*/ 110 w 118"/>
                    <a:gd name="T1" fmla="*/ 30 h 30"/>
                    <a:gd name="T2" fmla="*/ 5 w 118"/>
                    <a:gd name="T3" fmla="*/ 14 h 30"/>
                    <a:gd name="T4" fmla="*/ 1 w 118"/>
                    <a:gd name="T5" fmla="*/ 12 h 30"/>
                    <a:gd name="T6" fmla="*/ 0 w 118"/>
                    <a:gd name="T7" fmla="*/ 6 h 30"/>
                    <a:gd name="T8" fmla="*/ 3 w 118"/>
                    <a:gd name="T9" fmla="*/ 1 h 30"/>
                    <a:gd name="T10" fmla="*/ 8 w 118"/>
                    <a:gd name="T11" fmla="*/ 0 h 30"/>
                    <a:gd name="T12" fmla="*/ 112 w 118"/>
                    <a:gd name="T13" fmla="*/ 14 h 30"/>
                    <a:gd name="T14" fmla="*/ 117 w 118"/>
                    <a:gd name="T15" fmla="*/ 18 h 30"/>
                    <a:gd name="T16" fmla="*/ 118 w 118"/>
                    <a:gd name="T17" fmla="*/ 22 h 30"/>
                    <a:gd name="T18" fmla="*/ 116 w 118"/>
                    <a:gd name="T19" fmla="*/ 27 h 30"/>
                    <a:gd name="T20" fmla="*/ 110 w 118"/>
                    <a:gd name="T21" fmla="*/ 30 h 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8"/>
                    <a:gd name="T34" fmla="*/ 0 h 30"/>
                    <a:gd name="T35" fmla="*/ 118 w 118"/>
                    <a:gd name="T36" fmla="*/ 30 h 3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8" h="30">
                      <a:moveTo>
                        <a:pt x="110" y="30"/>
                      </a:moveTo>
                      <a:lnTo>
                        <a:pt x="5" y="14"/>
                      </a:lnTo>
                      <a:lnTo>
                        <a:pt x="1" y="12"/>
                      </a:lnTo>
                      <a:lnTo>
                        <a:pt x="0" y="6"/>
                      </a:lnTo>
                      <a:lnTo>
                        <a:pt x="3" y="1"/>
                      </a:lnTo>
                      <a:lnTo>
                        <a:pt x="8" y="0"/>
                      </a:lnTo>
                      <a:lnTo>
                        <a:pt x="112" y="14"/>
                      </a:lnTo>
                      <a:lnTo>
                        <a:pt x="117" y="18"/>
                      </a:lnTo>
                      <a:lnTo>
                        <a:pt x="118" y="22"/>
                      </a:lnTo>
                      <a:lnTo>
                        <a:pt x="116" y="27"/>
                      </a:lnTo>
                      <a:lnTo>
                        <a:pt x="110" y="30"/>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126" name="Freeform 28">
                  <a:extLst>
                    <a:ext uri="{FF2B5EF4-FFF2-40B4-BE49-F238E27FC236}">
                      <a16:creationId xmlns:a16="http://schemas.microsoft.com/office/drawing/2014/main" id="{D16D0F9D-2CF0-4419-80C4-4BBAB08CD3F3}"/>
                    </a:ext>
                  </a:extLst>
                </p:cNvPr>
                <p:cNvSpPr>
                  <a:spLocks noChangeArrowheads="1"/>
                </p:cNvSpPr>
                <p:nvPr/>
              </p:nvSpPr>
              <p:spPr bwMode="auto">
                <a:xfrm>
                  <a:off x="3333" y="2636"/>
                  <a:ext cx="47" cy="12"/>
                </a:xfrm>
                <a:custGeom>
                  <a:avLst/>
                  <a:gdLst>
                    <a:gd name="T0" fmla="*/ 110 w 118"/>
                    <a:gd name="T1" fmla="*/ 30 h 30"/>
                    <a:gd name="T2" fmla="*/ 6 w 118"/>
                    <a:gd name="T3" fmla="*/ 14 h 30"/>
                    <a:gd name="T4" fmla="*/ 1 w 118"/>
                    <a:gd name="T5" fmla="*/ 12 h 30"/>
                    <a:gd name="T6" fmla="*/ 0 w 118"/>
                    <a:gd name="T7" fmla="*/ 6 h 30"/>
                    <a:gd name="T8" fmla="*/ 2 w 118"/>
                    <a:gd name="T9" fmla="*/ 1 h 30"/>
                    <a:gd name="T10" fmla="*/ 8 w 118"/>
                    <a:gd name="T11" fmla="*/ 0 h 30"/>
                    <a:gd name="T12" fmla="*/ 112 w 118"/>
                    <a:gd name="T13" fmla="*/ 14 h 30"/>
                    <a:gd name="T14" fmla="*/ 117 w 118"/>
                    <a:gd name="T15" fmla="*/ 18 h 30"/>
                    <a:gd name="T16" fmla="*/ 118 w 118"/>
                    <a:gd name="T17" fmla="*/ 23 h 30"/>
                    <a:gd name="T18" fmla="*/ 116 w 118"/>
                    <a:gd name="T19" fmla="*/ 28 h 30"/>
                    <a:gd name="T20" fmla="*/ 110 w 118"/>
                    <a:gd name="T21" fmla="*/ 30 h 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8"/>
                    <a:gd name="T34" fmla="*/ 0 h 30"/>
                    <a:gd name="T35" fmla="*/ 118 w 118"/>
                    <a:gd name="T36" fmla="*/ 30 h 3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8" h="30">
                      <a:moveTo>
                        <a:pt x="110" y="30"/>
                      </a:moveTo>
                      <a:lnTo>
                        <a:pt x="6" y="14"/>
                      </a:lnTo>
                      <a:lnTo>
                        <a:pt x="1" y="12"/>
                      </a:lnTo>
                      <a:lnTo>
                        <a:pt x="0" y="6"/>
                      </a:lnTo>
                      <a:lnTo>
                        <a:pt x="2" y="1"/>
                      </a:lnTo>
                      <a:lnTo>
                        <a:pt x="8" y="0"/>
                      </a:lnTo>
                      <a:lnTo>
                        <a:pt x="112" y="14"/>
                      </a:lnTo>
                      <a:lnTo>
                        <a:pt x="117" y="18"/>
                      </a:lnTo>
                      <a:lnTo>
                        <a:pt x="118" y="23"/>
                      </a:lnTo>
                      <a:lnTo>
                        <a:pt x="116" y="28"/>
                      </a:lnTo>
                      <a:lnTo>
                        <a:pt x="110" y="30"/>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127" name="Freeform 29">
                  <a:extLst>
                    <a:ext uri="{FF2B5EF4-FFF2-40B4-BE49-F238E27FC236}">
                      <a16:creationId xmlns:a16="http://schemas.microsoft.com/office/drawing/2014/main" id="{1D134B11-9EFF-4F2D-8FF5-5DF4B7F566CD}"/>
                    </a:ext>
                  </a:extLst>
                </p:cNvPr>
                <p:cNvSpPr>
                  <a:spLocks noChangeArrowheads="1"/>
                </p:cNvSpPr>
                <p:nvPr/>
              </p:nvSpPr>
              <p:spPr bwMode="auto">
                <a:xfrm>
                  <a:off x="3293" y="2630"/>
                  <a:ext cx="22" cy="9"/>
                </a:xfrm>
                <a:custGeom>
                  <a:avLst/>
                  <a:gdLst>
                    <a:gd name="T0" fmla="*/ 46 w 55"/>
                    <a:gd name="T1" fmla="*/ 20 h 20"/>
                    <a:gd name="T2" fmla="*/ 6 w 55"/>
                    <a:gd name="T3" fmla="*/ 14 h 20"/>
                    <a:gd name="T4" fmla="*/ 1 w 55"/>
                    <a:gd name="T5" fmla="*/ 11 h 20"/>
                    <a:gd name="T6" fmla="*/ 0 w 55"/>
                    <a:gd name="T7" fmla="*/ 5 h 20"/>
                    <a:gd name="T8" fmla="*/ 2 w 55"/>
                    <a:gd name="T9" fmla="*/ 1 h 20"/>
                    <a:gd name="T10" fmla="*/ 8 w 55"/>
                    <a:gd name="T11" fmla="*/ 0 h 20"/>
                    <a:gd name="T12" fmla="*/ 49 w 55"/>
                    <a:gd name="T13" fmla="*/ 5 h 20"/>
                    <a:gd name="T14" fmla="*/ 54 w 55"/>
                    <a:gd name="T15" fmla="*/ 8 h 20"/>
                    <a:gd name="T16" fmla="*/ 55 w 55"/>
                    <a:gd name="T17" fmla="*/ 14 h 20"/>
                    <a:gd name="T18" fmla="*/ 51 w 55"/>
                    <a:gd name="T19" fmla="*/ 19 h 20"/>
                    <a:gd name="T20" fmla="*/ 46 w 55"/>
                    <a:gd name="T21" fmla="*/ 20 h 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5"/>
                    <a:gd name="T34" fmla="*/ 0 h 20"/>
                    <a:gd name="T35" fmla="*/ 55 w 55"/>
                    <a:gd name="T36" fmla="*/ 20 h 2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5" h="20">
                      <a:moveTo>
                        <a:pt x="46" y="20"/>
                      </a:moveTo>
                      <a:lnTo>
                        <a:pt x="6" y="14"/>
                      </a:lnTo>
                      <a:lnTo>
                        <a:pt x="1" y="11"/>
                      </a:lnTo>
                      <a:lnTo>
                        <a:pt x="0" y="5"/>
                      </a:lnTo>
                      <a:lnTo>
                        <a:pt x="2" y="1"/>
                      </a:lnTo>
                      <a:lnTo>
                        <a:pt x="8" y="0"/>
                      </a:lnTo>
                      <a:lnTo>
                        <a:pt x="49" y="5"/>
                      </a:lnTo>
                      <a:lnTo>
                        <a:pt x="54" y="8"/>
                      </a:lnTo>
                      <a:lnTo>
                        <a:pt x="55" y="14"/>
                      </a:lnTo>
                      <a:lnTo>
                        <a:pt x="51" y="19"/>
                      </a:lnTo>
                      <a:lnTo>
                        <a:pt x="46" y="20"/>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128" name="Freeform 30">
                  <a:extLst>
                    <a:ext uri="{FF2B5EF4-FFF2-40B4-BE49-F238E27FC236}">
                      <a16:creationId xmlns:a16="http://schemas.microsoft.com/office/drawing/2014/main" id="{A0A6AC6C-8B36-4B3B-99AA-35C6736FC9F6}"/>
                    </a:ext>
                  </a:extLst>
                </p:cNvPr>
                <p:cNvSpPr>
                  <a:spLocks noChangeArrowheads="1"/>
                </p:cNvSpPr>
                <p:nvPr/>
              </p:nvSpPr>
              <p:spPr bwMode="auto">
                <a:xfrm>
                  <a:off x="3257" y="2611"/>
                  <a:ext cx="51" cy="47"/>
                </a:xfrm>
                <a:custGeom>
                  <a:avLst/>
                  <a:gdLst>
                    <a:gd name="T0" fmla="*/ 109 w 127"/>
                    <a:gd name="T1" fmla="*/ 118 h 118"/>
                    <a:gd name="T2" fmla="*/ 0 w 127"/>
                    <a:gd name="T3" fmla="*/ 42 h 118"/>
                    <a:gd name="T4" fmla="*/ 127 w 127"/>
                    <a:gd name="T5" fmla="*/ 0 h 118"/>
                    <a:gd name="T6" fmla="*/ 0 60000 65536"/>
                    <a:gd name="T7" fmla="*/ 0 60000 65536"/>
                    <a:gd name="T8" fmla="*/ 0 60000 65536"/>
                    <a:gd name="T9" fmla="*/ 0 w 127"/>
                    <a:gd name="T10" fmla="*/ 0 h 118"/>
                    <a:gd name="T11" fmla="*/ 127 w 127"/>
                    <a:gd name="T12" fmla="*/ 118 h 118"/>
                  </a:gdLst>
                  <a:ahLst/>
                  <a:cxnLst>
                    <a:cxn ang="T6">
                      <a:pos x="T0" y="T1"/>
                    </a:cxn>
                    <a:cxn ang="T7">
                      <a:pos x="T2" y="T3"/>
                    </a:cxn>
                    <a:cxn ang="T8">
                      <a:pos x="T4" y="T5"/>
                    </a:cxn>
                  </a:cxnLst>
                  <a:rect l="T9" t="T10" r="T11" b="T12"/>
                  <a:pathLst>
                    <a:path w="127" h="118">
                      <a:moveTo>
                        <a:pt x="109" y="118"/>
                      </a:moveTo>
                      <a:lnTo>
                        <a:pt x="0" y="42"/>
                      </a:lnTo>
                      <a:lnTo>
                        <a:pt x="127" y="0"/>
                      </a:lnTo>
                      <a:close/>
                    </a:path>
                  </a:pathLst>
                </a:custGeom>
                <a:solidFill>
                  <a:srgbClr val="000000"/>
                </a:solidFill>
                <a:ln w="12700" cmpd="sng">
                  <a:solidFill>
                    <a:srgbClr val="000000"/>
                  </a:solidFill>
                  <a:prstDash val="solid"/>
                  <a:round/>
                  <a:headEnd/>
                  <a:tailEnd/>
                </a:ln>
              </p:spPr>
              <p:txBody>
                <a:bodyPr/>
                <a:lstStyle/>
                <a:p>
                  <a:endParaRPr lang="es-PE"/>
                </a:p>
              </p:txBody>
            </p:sp>
          </p:grpSp>
          <p:grpSp>
            <p:nvGrpSpPr>
              <p:cNvPr id="15" name="Group 31">
                <a:extLst>
                  <a:ext uri="{FF2B5EF4-FFF2-40B4-BE49-F238E27FC236}">
                    <a16:creationId xmlns:a16="http://schemas.microsoft.com/office/drawing/2014/main" id="{F148A89B-60E5-43E4-954B-A9A7A68DBCDC}"/>
                  </a:ext>
                </a:extLst>
              </p:cNvPr>
              <p:cNvGrpSpPr>
                <a:grpSpLocks/>
              </p:cNvGrpSpPr>
              <p:nvPr/>
            </p:nvGrpSpPr>
            <p:grpSpPr bwMode="auto">
              <a:xfrm>
                <a:off x="5311775" y="5248275"/>
                <a:ext cx="365125" cy="365125"/>
                <a:chOff x="3346" y="3306"/>
                <a:chExt cx="230" cy="230"/>
              </a:xfrm>
            </p:grpSpPr>
            <p:sp>
              <p:nvSpPr>
                <p:cNvPr id="109" name="Freeform 32">
                  <a:extLst>
                    <a:ext uri="{FF2B5EF4-FFF2-40B4-BE49-F238E27FC236}">
                      <a16:creationId xmlns:a16="http://schemas.microsoft.com/office/drawing/2014/main" id="{956BFADC-5977-4669-B603-CAD59C6DAC4A}"/>
                    </a:ext>
                  </a:extLst>
                </p:cNvPr>
                <p:cNvSpPr>
                  <a:spLocks noChangeArrowheads="1"/>
                </p:cNvSpPr>
                <p:nvPr/>
              </p:nvSpPr>
              <p:spPr bwMode="auto">
                <a:xfrm>
                  <a:off x="3372" y="3306"/>
                  <a:ext cx="204" cy="204"/>
                </a:xfrm>
                <a:custGeom>
                  <a:avLst/>
                  <a:gdLst>
                    <a:gd name="T0" fmla="*/ 508 w 511"/>
                    <a:gd name="T1" fmla="*/ 12 h 511"/>
                    <a:gd name="T2" fmla="*/ 12 w 511"/>
                    <a:gd name="T3" fmla="*/ 508 h 511"/>
                    <a:gd name="T4" fmla="*/ 7 w 511"/>
                    <a:gd name="T5" fmla="*/ 511 h 511"/>
                    <a:gd name="T6" fmla="*/ 2 w 511"/>
                    <a:gd name="T7" fmla="*/ 508 h 511"/>
                    <a:gd name="T8" fmla="*/ 0 w 511"/>
                    <a:gd name="T9" fmla="*/ 504 h 511"/>
                    <a:gd name="T10" fmla="*/ 2 w 511"/>
                    <a:gd name="T11" fmla="*/ 498 h 511"/>
                    <a:gd name="T12" fmla="*/ 499 w 511"/>
                    <a:gd name="T13" fmla="*/ 1 h 511"/>
                    <a:gd name="T14" fmla="*/ 504 w 511"/>
                    <a:gd name="T15" fmla="*/ 0 h 511"/>
                    <a:gd name="T16" fmla="*/ 508 w 511"/>
                    <a:gd name="T17" fmla="*/ 1 h 511"/>
                    <a:gd name="T18" fmla="*/ 511 w 511"/>
                    <a:gd name="T19" fmla="*/ 7 h 511"/>
                    <a:gd name="T20" fmla="*/ 508 w 511"/>
                    <a:gd name="T21" fmla="*/ 12 h 5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11"/>
                    <a:gd name="T34" fmla="*/ 0 h 511"/>
                    <a:gd name="T35" fmla="*/ 511 w 511"/>
                    <a:gd name="T36" fmla="*/ 511 h 51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11" h="511">
                      <a:moveTo>
                        <a:pt x="508" y="12"/>
                      </a:moveTo>
                      <a:lnTo>
                        <a:pt x="12" y="508"/>
                      </a:lnTo>
                      <a:lnTo>
                        <a:pt x="7" y="511"/>
                      </a:lnTo>
                      <a:lnTo>
                        <a:pt x="2" y="508"/>
                      </a:lnTo>
                      <a:lnTo>
                        <a:pt x="0" y="504"/>
                      </a:lnTo>
                      <a:lnTo>
                        <a:pt x="2" y="498"/>
                      </a:lnTo>
                      <a:lnTo>
                        <a:pt x="499" y="1"/>
                      </a:lnTo>
                      <a:lnTo>
                        <a:pt x="504" y="0"/>
                      </a:lnTo>
                      <a:lnTo>
                        <a:pt x="508" y="1"/>
                      </a:lnTo>
                      <a:lnTo>
                        <a:pt x="511" y="7"/>
                      </a:lnTo>
                      <a:lnTo>
                        <a:pt x="508" y="12"/>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110" name="Freeform 33">
                  <a:extLst>
                    <a:ext uri="{FF2B5EF4-FFF2-40B4-BE49-F238E27FC236}">
                      <a16:creationId xmlns:a16="http://schemas.microsoft.com/office/drawing/2014/main" id="{1F162446-08D9-444E-8257-86B6377783C4}"/>
                    </a:ext>
                  </a:extLst>
                </p:cNvPr>
                <p:cNvSpPr>
                  <a:spLocks noChangeArrowheads="1"/>
                </p:cNvSpPr>
                <p:nvPr/>
              </p:nvSpPr>
              <p:spPr bwMode="auto">
                <a:xfrm>
                  <a:off x="3346" y="3485"/>
                  <a:ext cx="51" cy="51"/>
                </a:xfrm>
                <a:custGeom>
                  <a:avLst/>
                  <a:gdLst>
                    <a:gd name="T0" fmla="*/ 127 w 127"/>
                    <a:gd name="T1" fmla="*/ 84 h 127"/>
                    <a:gd name="T2" fmla="*/ 0 w 127"/>
                    <a:gd name="T3" fmla="*/ 127 h 127"/>
                    <a:gd name="T4" fmla="*/ 42 w 127"/>
                    <a:gd name="T5" fmla="*/ 0 h 127"/>
                    <a:gd name="T6" fmla="*/ 0 60000 65536"/>
                    <a:gd name="T7" fmla="*/ 0 60000 65536"/>
                    <a:gd name="T8" fmla="*/ 0 60000 65536"/>
                    <a:gd name="T9" fmla="*/ 0 w 127"/>
                    <a:gd name="T10" fmla="*/ 0 h 127"/>
                    <a:gd name="T11" fmla="*/ 127 w 127"/>
                    <a:gd name="T12" fmla="*/ 127 h 127"/>
                  </a:gdLst>
                  <a:ahLst/>
                  <a:cxnLst>
                    <a:cxn ang="T6">
                      <a:pos x="T0" y="T1"/>
                    </a:cxn>
                    <a:cxn ang="T7">
                      <a:pos x="T2" y="T3"/>
                    </a:cxn>
                    <a:cxn ang="T8">
                      <a:pos x="T4" y="T5"/>
                    </a:cxn>
                  </a:cxnLst>
                  <a:rect l="T9" t="T10" r="T11" b="T12"/>
                  <a:pathLst>
                    <a:path w="127" h="127">
                      <a:moveTo>
                        <a:pt x="127" y="84"/>
                      </a:moveTo>
                      <a:lnTo>
                        <a:pt x="0" y="127"/>
                      </a:lnTo>
                      <a:lnTo>
                        <a:pt x="42" y="0"/>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111" name="Freeform 34">
                  <a:extLst>
                    <a:ext uri="{FF2B5EF4-FFF2-40B4-BE49-F238E27FC236}">
                      <a16:creationId xmlns:a16="http://schemas.microsoft.com/office/drawing/2014/main" id="{455E920A-0B80-403D-8A4B-554F7A341EDB}"/>
                    </a:ext>
                  </a:extLst>
                </p:cNvPr>
                <p:cNvSpPr>
                  <a:spLocks noChangeArrowheads="1"/>
                </p:cNvSpPr>
                <p:nvPr/>
              </p:nvSpPr>
              <p:spPr bwMode="auto">
                <a:xfrm>
                  <a:off x="3541" y="3306"/>
                  <a:ext cx="35" cy="35"/>
                </a:xfrm>
                <a:custGeom>
                  <a:avLst/>
                  <a:gdLst>
                    <a:gd name="T0" fmla="*/ 86 w 88"/>
                    <a:gd name="T1" fmla="*/ 12 h 88"/>
                    <a:gd name="T2" fmla="*/ 13 w 88"/>
                    <a:gd name="T3" fmla="*/ 86 h 88"/>
                    <a:gd name="T4" fmla="*/ 7 w 88"/>
                    <a:gd name="T5" fmla="*/ 88 h 88"/>
                    <a:gd name="T6" fmla="*/ 2 w 88"/>
                    <a:gd name="T7" fmla="*/ 86 h 88"/>
                    <a:gd name="T8" fmla="*/ 0 w 88"/>
                    <a:gd name="T9" fmla="*/ 81 h 88"/>
                    <a:gd name="T10" fmla="*/ 2 w 88"/>
                    <a:gd name="T11" fmla="*/ 75 h 88"/>
                    <a:gd name="T12" fmla="*/ 76 w 88"/>
                    <a:gd name="T13" fmla="*/ 1 h 88"/>
                    <a:gd name="T14" fmla="*/ 81 w 88"/>
                    <a:gd name="T15" fmla="*/ 0 h 88"/>
                    <a:gd name="T16" fmla="*/ 86 w 88"/>
                    <a:gd name="T17" fmla="*/ 1 h 88"/>
                    <a:gd name="T18" fmla="*/ 88 w 88"/>
                    <a:gd name="T19" fmla="*/ 7 h 88"/>
                    <a:gd name="T20" fmla="*/ 86 w 88"/>
                    <a:gd name="T21" fmla="*/ 12 h 8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8"/>
                    <a:gd name="T34" fmla="*/ 0 h 88"/>
                    <a:gd name="T35" fmla="*/ 88 w 88"/>
                    <a:gd name="T36" fmla="*/ 88 h 8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8" h="88">
                      <a:moveTo>
                        <a:pt x="86" y="12"/>
                      </a:moveTo>
                      <a:lnTo>
                        <a:pt x="13" y="86"/>
                      </a:lnTo>
                      <a:lnTo>
                        <a:pt x="7" y="88"/>
                      </a:lnTo>
                      <a:lnTo>
                        <a:pt x="2" y="86"/>
                      </a:lnTo>
                      <a:lnTo>
                        <a:pt x="0" y="81"/>
                      </a:lnTo>
                      <a:lnTo>
                        <a:pt x="2" y="75"/>
                      </a:lnTo>
                      <a:lnTo>
                        <a:pt x="76" y="1"/>
                      </a:lnTo>
                      <a:lnTo>
                        <a:pt x="81" y="0"/>
                      </a:lnTo>
                      <a:lnTo>
                        <a:pt x="86" y="1"/>
                      </a:lnTo>
                      <a:lnTo>
                        <a:pt x="88" y="7"/>
                      </a:lnTo>
                      <a:lnTo>
                        <a:pt x="86" y="12"/>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112" name="Freeform 35">
                  <a:extLst>
                    <a:ext uri="{FF2B5EF4-FFF2-40B4-BE49-F238E27FC236}">
                      <a16:creationId xmlns:a16="http://schemas.microsoft.com/office/drawing/2014/main" id="{C0255EE4-ACBB-4331-AC9F-0AB099CF5B84}"/>
                    </a:ext>
                  </a:extLst>
                </p:cNvPr>
                <p:cNvSpPr>
                  <a:spLocks noChangeArrowheads="1"/>
                </p:cNvSpPr>
                <p:nvPr/>
              </p:nvSpPr>
              <p:spPr bwMode="auto">
                <a:xfrm>
                  <a:off x="3494" y="3352"/>
                  <a:ext cx="36" cy="36"/>
                </a:xfrm>
                <a:custGeom>
                  <a:avLst/>
                  <a:gdLst>
                    <a:gd name="T0" fmla="*/ 86 w 88"/>
                    <a:gd name="T1" fmla="*/ 11 h 88"/>
                    <a:gd name="T2" fmla="*/ 11 w 88"/>
                    <a:gd name="T3" fmla="*/ 86 h 88"/>
                    <a:gd name="T4" fmla="*/ 7 w 88"/>
                    <a:gd name="T5" fmla="*/ 88 h 88"/>
                    <a:gd name="T6" fmla="*/ 1 w 88"/>
                    <a:gd name="T7" fmla="*/ 86 h 88"/>
                    <a:gd name="T8" fmla="*/ 0 w 88"/>
                    <a:gd name="T9" fmla="*/ 81 h 88"/>
                    <a:gd name="T10" fmla="*/ 1 w 88"/>
                    <a:gd name="T11" fmla="*/ 76 h 88"/>
                    <a:gd name="T12" fmla="*/ 75 w 88"/>
                    <a:gd name="T13" fmla="*/ 2 h 88"/>
                    <a:gd name="T14" fmla="*/ 81 w 88"/>
                    <a:gd name="T15" fmla="*/ 0 h 88"/>
                    <a:gd name="T16" fmla="*/ 86 w 88"/>
                    <a:gd name="T17" fmla="*/ 2 h 88"/>
                    <a:gd name="T18" fmla="*/ 88 w 88"/>
                    <a:gd name="T19" fmla="*/ 7 h 88"/>
                    <a:gd name="T20" fmla="*/ 86 w 88"/>
                    <a:gd name="T21" fmla="*/ 11 h 8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8"/>
                    <a:gd name="T34" fmla="*/ 0 h 88"/>
                    <a:gd name="T35" fmla="*/ 88 w 88"/>
                    <a:gd name="T36" fmla="*/ 88 h 8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8" h="88">
                      <a:moveTo>
                        <a:pt x="86" y="11"/>
                      </a:moveTo>
                      <a:lnTo>
                        <a:pt x="11" y="86"/>
                      </a:lnTo>
                      <a:lnTo>
                        <a:pt x="7" y="88"/>
                      </a:lnTo>
                      <a:lnTo>
                        <a:pt x="1" y="86"/>
                      </a:lnTo>
                      <a:lnTo>
                        <a:pt x="0" y="81"/>
                      </a:lnTo>
                      <a:lnTo>
                        <a:pt x="1" y="76"/>
                      </a:lnTo>
                      <a:lnTo>
                        <a:pt x="75" y="2"/>
                      </a:lnTo>
                      <a:lnTo>
                        <a:pt x="81" y="0"/>
                      </a:lnTo>
                      <a:lnTo>
                        <a:pt x="86" y="2"/>
                      </a:lnTo>
                      <a:lnTo>
                        <a:pt x="88" y="7"/>
                      </a:lnTo>
                      <a:lnTo>
                        <a:pt x="86" y="11"/>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113" name="Freeform 36">
                  <a:extLst>
                    <a:ext uri="{FF2B5EF4-FFF2-40B4-BE49-F238E27FC236}">
                      <a16:creationId xmlns:a16="http://schemas.microsoft.com/office/drawing/2014/main" id="{023B6C47-07BE-4F53-BAB5-7A31508678C2}"/>
                    </a:ext>
                  </a:extLst>
                </p:cNvPr>
                <p:cNvSpPr>
                  <a:spLocks noChangeArrowheads="1"/>
                </p:cNvSpPr>
                <p:nvPr/>
              </p:nvSpPr>
              <p:spPr bwMode="auto">
                <a:xfrm>
                  <a:off x="3447" y="3399"/>
                  <a:ext cx="36" cy="36"/>
                </a:xfrm>
                <a:custGeom>
                  <a:avLst/>
                  <a:gdLst>
                    <a:gd name="T0" fmla="*/ 87 w 90"/>
                    <a:gd name="T1" fmla="*/ 13 h 90"/>
                    <a:gd name="T2" fmla="*/ 13 w 90"/>
                    <a:gd name="T3" fmla="*/ 87 h 90"/>
                    <a:gd name="T4" fmla="*/ 8 w 90"/>
                    <a:gd name="T5" fmla="*/ 90 h 90"/>
                    <a:gd name="T6" fmla="*/ 2 w 90"/>
                    <a:gd name="T7" fmla="*/ 87 h 90"/>
                    <a:gd name="T8" fmla="*/ 0 w 90"/>
                    <a:gd name="T9" fmla="*/ 81 h 90"/>
                    <a:gd name="T10" fmla="*/ 2 w 90"/>
                    <a:gd name="T11" fmla="*/ 76 h 90"/>
                    <a:gd name="T12" fmla="*/ 76 w 90"/>
                    <a:gd name="T13" fmla="*/ 2 h 90"/>
                    <a:gd name="T14" fmla="*/ 82 w 90"/>
                    <a:gd name="T15" fmla="*/ 0 h 90"/>
                    <a:gd name="T16" fmla="*/ 87 w 90"/>
                    <a:gd name="T17" fmla="*/ 2 h 90"/>
                    <a:gd name="T18" fmla="*/ 90 w 90"/>
                    <a:gd name="T19" fmla="*/ 7 h 90"/>
                    <a:gd name="T20" fmla="*/ 87 w 90"/>
                    <a:gd name="T21" fmla="*/ 13 h 9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0"/>
                    <a:gd name="T34" fmla="*/ 0 h 90"/>
                    <a:gd name="T35" fmla="*/ 90 w 90"/>
                    <a:gd name="T36" fmla="*/ 90 h 9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0" h="90">
                      <a:moveTo>
                        <a:pt x="87" y="13"/>
                      </a:moveTo>
                      <a:lnTo>
                        <a:pt x="13" y="87"/>
                      </a:lnTo>
                      <a:lnTo>
                        <a:pt x="8" y="90"/>
                      </a:lnTo>
                      <a:lnTo>
                        <a:pt x="2" y="87"/>
                      </a:lnTo>
                      <a:lnTo>
                        <a:pt x="0" y="81"/>
                      </a:lnTo>
                      <a:lnTo>
                        <a:pt x="2" y="76"/>
                      </a:lnTo>
                      <a:lnTo>
                        <a:pt x="76" y="2"/>
                      </a:lnTo>
                      <a:lnTo>
                        <a:pt x="82" y="0"/>
                      </a:lnTo>
                      <a:lnTo>
                        <a:pt x="87" y="2"/>
                      </a:lnTo>
                      <a:lnTo>
                        <a:pt x="90" y="7"/>
                      </a:lnTo>
                      <a:lnTo>
                        <a:pt x="87" y="13"/>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114" name="Freeform 37">
                  <a:extLst>
                    <a:ext uri="{FF2B5EF4-FFF2-40B4-BE49-F238E27FC236}">
                      <a16:creationId xmlns:a16="http://schemas.microsoft.com/office/drawing/2014/main" id="{C63289E1-D12F-43E3-8ED5-EE1A36E6D84C}"/>
                    </a:ext>
                  </a:extLst>
                </p:cNvPr>
                <p:cNvSpPr>
                  <a:spLocks noChangeArrowheads="1"/>
                </p:cNvSpPr>
                <p:nvPr/>
              </p:nvSpPr>
              <p:spPr bwMode="auto">
                <a:xfrm>
                  <a:off x="3401" y="3445"/>
                  <a:ext cx="36" cy="36"/>
                </a:xfrm>
                <a:custGeom>
                  <a:avLst/>
                  <a:gdLst>
                    <a:gd name="T0" fmla="*/ 87 w 90"/>
                    <a:gd name="T1" fmla="*/ 13 h 90"/>
                    <a:gd name="T2" fmla="*/ 13 w 90"/>
                    <a:gd name="T3" fmla="*/ 87 h 90"/>
                    <a:gd name="T4" fmla="*/ 7 w 90"/>
                    <a:gd name="T5" fmla="*/ 90 h 90"/>
                    <a:gd name="T6" fmla="*/ 2 w 90"/>
                    <a:gd name="T7" fmla="*/ 87 h 90"/>
                    <a:gd name="T8" fmla="*/ 0 w 90"/>
                    <a:gd name="T9" fmla="*/ 81 h 90"/>
                    <a:gd name="T10" fmla="*/ 2 w 90"/>
                    <a:gd name="T11" fmla="*/ 76 h 90"/>
                    <a:gd name="T12" fmla="*/ 76 w 90"/>
                    <a:gd name="T13" fmla="*/ 2 h 90"/>
                    <a:gd name="T14" fmla="*/ 81 w 90"/>
                    <a:gd name="T15" fmla="*/ 0 h 90"/>
                    <a:gd name="T16" fmla="*/ 87 w 90"/>
                    <a:gd name="T17" fmla="*/ 2 h 90"/>
                    <a:gd name="T18" fmla="*/ 90 w 90"/>
                    <a:gd name="T19" fmla="*/ 8 h 90"/>
                    <a:gd name="T20" fmla="*/ 87 w 90"/>
                    <a:gd name="T21" fmla="*/ 13 h 9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0"/>
                    <a:gd name="T34" fmla="*/ 0 h 90"/>
                    <a:gd name="T35" fmla="*/ 90 w 90"/>
                    <a:gd name="T36" fmla="*/ 90 h 9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0" h="90">
                      <a:moveTo>
                        <a:pt x="87" y="13"/>
                      </a:moveTo>
                      <a:lnTo>
                        <a:pt x="13" y="87"/>
                      </a:lnTo>
                      <a:lnTo>
                        <a:pt x="7" y="90"/>
                      </a:lnTo>
                      <a:lnTo>
                        <a:pt x="2" y="87"/>
                      </a:lnTo>
                      <a:lnTo>
                        <a:pt x="0" y="81"/>
                      </a:lnTo>
                      <a:lnTo>
                        <a:pt x="2" y="76"/>
                      </a:lnTo>
                      <a:lnTo>
                        <a:pt x="76" y="2"/>
                      </a:lnTo>
                      <a:lnTo>
                        <a:pt x="81" y="0"/>
                      </a:lnTo>
                      <a:lnTo>
                        <a:pt x="87" y="2"/>
                      </a:lnTo>
                      <a:lnTo>
                        <a:pt x="90" y="8"/>
                      </a:lnTo>
                      <a:lnTo>
                        <a:pt x="87" y="13"/>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115" name="Freeform 38">
                  <a:extLst>
                    <a:ext uri="{FF2B5EF4-FFF2-40B4-BE49-F238E27FC236}">
                      <a16:creationId xmlns:a16="http://schemas.microsoft.com/office/drawing/2014/main" id="{5B8C25B7-AFD4-4DF2-AC21-171E55BAE3F3}"/>
                    </a:ext>
                  </a:extLst>
                </p:cNvPr>
                <p:cNvSpPr>
                  <a:spLocks noChangeArrowheads="1"/>
                </p:cNvSpPr>
                <p:nvPr/>
              </p:nvSpPr>
              <p:spPr bwMode="auto">
                <a:xfrm>
                  <a:off x="3346" y="3485"/>
                  <a:ext cx="51" cy="51"/>
                </a:xfrm>
                <a:custGeom>
                  <a:avLst/>
                  <a:gdLst>
                    <a:gd name="T0" fmla="*/ 127 w 127"/>
                    <a:gd name="T1" fmla="*/ 84 h 127"/>
                    <a:gd name="T2" fmla="*/ 0 w 127"/>
                    <a:gd name="T3" fmla="*/ 127 h 127"/>
                    <a:gd name="T4" fmla="*/ 42 w 127"/>
                    <a:gd name="T5" fmla="*/ 0 h 127"/>
                    <a:gd name="T6" fmla="*/ 0 60000 65536"/>
                    <a:gd name="T7" fmla="*/ 0 60000 65536"/>
                    <a:gd name="T8" fmla="*/ 0 60000 65536"/>
                    <a:gd name="T9" fmla="*/ 0 w 127"/>
                    <a:gd name="T10" fmla="*/ 0 h 127"/>
                    <a:gd name="T11" fmla="*/ 127 w 127"/>
                    <a:gd name="T12" fmla="*/ 127 h 127"/>
                  </a:gdLst>
                  <a:ahLst/>
                  <a:cxnLst>
                    <a:cxn ang="T6">
                      <a:pos x="T0" y="T1"/>
                    </a:cxn>
                    <a:cxn ang="T7">
                      <a:pos x="T2" y="T3"/>
                    </a:cxn>
                    <a:cxn ang="T8">
                      <a:pos x="T4" y="T5"/>
                    </a:cxn>
                  </a:cxnLst>
                  <a:rect l="T9" t="T10" r="T11" b="T12"/>
                  <a:pathLst>
                    <a:path w="127" h="127">
                      <a:moveTo>
                        <a:pt x="127" y="84"/>
                      </a:moveTo>
                      <a:lnTo>
                        <a:pt x="0" y="127"/>
                      </a:lnTo>
                      <a:lnTo>
                        <a:pt x="42" y="0"/>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116" name="Freeform 39">
                  <a:extLst>
                    <a:ext uri="{FF2B5EF4-FFF2-40B4-BE49-F238E27FC236}">
                      <a16:creationId xmlns:a16="http://schemas.microsoft.com/office/drawing/2014/main" id="{DA530B36-4D8B-4058-B7BB-4484C8C2769E}"/>
                    </a:ext>
                  </a:extLst>
                </p:cNvPr>
                <p:cNvSpPr>
                  <a:spLocks noChangeArrowheads="1"/>
                </p:cNvSpPr>
                <p:nvPr/>
              </p:nvSpPr>
              <p:spPr bwMode="auto">
                <a:xfrm>
                  <a:off x="3372" y="3492"/>
                  <a:ext cx="18" cy="18"/>
                </a:xfrm>
                <a:custGeom>
                  <a:avLst/>
                  <a:gdLst>
                    <a:gd name="T0" fmla="*/ 43 w 44"/>
                    <a:gd name="T1" fmla="*/ 11 h 44"/>
                    <a:gd name="T2" fmla="*/ 12 w 44"/>
                    <a:gd name="T3" fmla="*/ 41 h 44"/>
                    <a:gd name="T4" fmla="*/ 7 w 44"/>
                    <a:gd name="T5" fmla="*/ 44 h 44"/>
                    <a:gd name="T6" fmla="*/ 2 w 44"/>
                    <a:gd name="T7" fmla="*/ 41 h 44"/>
                    <a:gd name="T8" fmla="*/ 0 w 44"/>
                    <a:gd name="T9" fmla="*/ 37 h 44"/>
                    <a:gd name="T10" fmla="*/ 2 w 44"/>
                    <a:gd name="T11" fmla="*/ 31 h 44"/>
                    <a:gd name="T12" fmla="*/ 32 w 44"/>
                    <a:gd name="T13" fmla="*/ 1 h 44"/>
                    <a:gd name="T14" fmla="*/ 37 w 44"/>
                    <a:gd name="T15" fmla="*/ 0 h 44"/>
                    <a:gd name="T16" fmla="*/ 43 w 44"/>
                    <a:gd name="T17" fmla="*/ 1 h 44"/>
                    <a:gd name="T18" fmla="*/ 44 w 44"/>
                    <a:gd name="T19" fmla="*/ 7 h 44"/>
                    <a:gd name="T20" fmla="*/ 43 w 44"/>
                    <a:gd name="T21" fmla="*/ 11 h 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
                    <a:gd name="T34" fmla="*/ 0 h 44"/>
                    <a:gd name="T35" fmla="*/ 44 w 44"/>
                    <a:gd name="T36" fmla="*/ 44 h 4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 h="44">
                      <a:moveTo>
                        <a:pt x="43" y="11"/>
                      </a:moveTo>
                      <a:lnTo>
                        <a:pt x="12" y="41"/>
                      </a:lnTo>
                      <a:lnTo>
                        <a:pt x="7" y="44"/>
                      </a:lnTo>
                      <a:lnTo>
                        <a:pt x="2" y="41"/>
                      </a:lnTo>
                      <a:lnTo>
                        <a:pt x="0" y="37"/>
                      </a:lnTo>
                      <a:lnTo>
                        <a:pt x="2" y="31"/>
                      </a:lnTo>
                      <a:lnTo>
                        <a:pt x="32" y="1"/>
                      </a:lnTo>
                      <a:lnTo>
                        <a:pt x="37" y="0"/>
                      </a:lnTo>
                      <a:lnTo>
                        <a:pt x="43" y="1"/>
                      </a:lnTo>
                      <a:lnTo>
                        <a:pt x="44" y="7"/>
                      </a:lnTo>
                      <a:lnTo>
                        <a:pt x="43" y="11"/>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117" name="Freeform 40">
                  <a:extLst>
                    <a:ext uri="{FF2B5EF4-FFF2-40B4-BE49-F238E27FC236}">
                      <a16:creationId xmlns:a16="http://schemas.microsoft.com/office/drawing/2014/main" id="{3F62A8D5-0BA4-4EBB-96FA-0C80B73B638B}"/>
                    </a:ext>
                  </a:extLst>
                </p:cNvPr>
                <p:cNvSpPr>
                  <a:spLocks noChangeArrowheads="1"/>
                </p:cNvSpPr>
                <p:nvPr/>
              </p:nvSpPr>
              <p:spPr bwMode="auto">
                <a:xfrm>
                  <a:off x="3541" y="3306"/>
                  <a:ext cx="35" cy="35"/>
                </a:xfrm>
                <a:custGeom>
                  <a:avLst/>
                  <a:gdLst>
                    <a:gd name="T0" fmla="*/ 86 w 88"/>
                    <a:gd name="T1" fmla="*/ 12 h 88"/>
                    <a:gd name="T2" fmla="*/ 13 w 88"/>
                    <a:gd name="T3" fmla="*/ 86 h 88"/>
                    <a:gd name="T4" fmla="*/ 7 w 88"/>
                    <a:gd name="T5" fmla="*/ 88 h 88"/>
                    <a:gd name="T6" fmla="*/ 2 w 88"/>
                    <a:gd name="T7" fmla="*/ 86 h 88"/>
                    <a:gd name="T8" fmla="*/ 0 w 88"/>
                    <a:gd name="T9" fmla="*/ 81 h 88"/>
                    <a:gd name="T10" fmla="*/ 2 w 88"/>
                    <a:gd name="T11" fmla="*/ 75 h 88"/>
                    <a:gd name="T12" fmla="*/ 76 w 88"/>
                    <a:gd name="T13" fmla="*/ 1 h 88"/>
                    <a:gd name="T14" fmla="*/ 81 w 88"/>
                    <a:gd name="T15" fmla="*/ 0 h 88"/>
                    <a:gd name="T16" fmla="*/ 86 w 88"/>
                    <a:gd name="T17" fmla="*/ 1 h 88"/>
                    <a:gd name="T18" fmla="*/ 88 w 88"/>
                    <a:gd name="T19" fmla="*/ 7 h 88"/>
                    <a:gd name="T20" fmla="*/ 86 w 88"/>
                    <a:gd name="T21" fmla="*/ 12 h 8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8"/>
                    <a:gd name="T34" fmla="*/ 0 h 88"/>
                    <a:gd name="T35" fmla="*/ 88 w 88"/>
                    <a:gd name="T36" fmla="*/ 88 h 8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8" h="88">
                      <a:moveTo>
                        <a:pt x="86" y="12"/>
                      </a:moveTo>
                      <a:lnTo>
                        <a:pt x="13" y="86"/>
                      </a:lnTo>
                      <a:lnTo>
                        <a:pt x="7" y="88"/>
                      </a:lnTo>
                      <a:lnTo>
                        <a:pt x="2" y="86"/>
                      </a:lnTo>
                      <a:lnTo>
                        <a:pt x="0" y="81"/>
                      </a:lnTo>
                      <a:lnTo>
                        <a:pt x="2" y="75"/>
                      </a:lnTo>
                      <a:lnTo>
                        <a:pt x="76" y="1"/>
                      </a:lnTo>
                      <a:lnTo>
                        <a:pt x="81" y="0"/>
                      </a:lnTo>
                      <a:lnTo>
                        <a:pt x="86" y="1"/>
                      </a:lnTo>
                      <a:lnTo>
                        <a:pt x="88" y="7"/>
                      </a:lnTo>
                      <a:lnTo>
                        <a:pt x="86" y="12"/>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118" name="Freeform 41">
                  <a:extLst>
                    <a:ext uri="{FF2B5EF4-FFF2-40B4-BE49-F238E27FC236}">
                      <a16:creationId xmlns:a16="http://schemas.microsoft.com/office/drawing/2014/main" id="{2D3E58D1-B532-4693-99FC-90F49CD9AECC}"/>
                    </a:ext>
                  </a:extLst>
                </p:cNvPr>
                <p:cNvSpPr>
                  <a:spLocks noChangeArrowheads="1"/>
                </p:cNvSpPr>
                <p:nvPr/>
              </p:nvSpPr>
              <p:spPr bwMode="auto">
                <a:xfrm>
                  <a:off x="3494" y="3352"/>
                  <a:ext cx="36" cy="36"/>
                </a:xfrm>
                <a:custGeom>
                  <a:avLst/>
                  <a:gdLst>
                    <a:gd name="T0" fmla="*/ 86 w 88"/>
                    <a:gd name="T1" fmla="*/ 11 h 88"/>
                    <a:gd name="T2" fmla="*/ 11 w 88"/>
                    <a:gd name="T3" fmla="*/ 86 h 88"/>
                    <a:gd name="T4" fmla="*/ 7 w 88"/>
                    <a:gd name="T5" fmla="*/ 88 h 88"/>
                    <a:gd name="T6" fmla="*/ 1 w 88"/>
                    <a:gd name="T7" fmla="*/ 86 h 88"/>
                    <a:gd name="T8" fmla="*/ 0 w 88"/>
                    <a:gd name="T9" fmla="*/ 81 h 88"/>
                    <a:gd name="T10" fmla="*/ 1 w 88"/>
                    <a:gd name="T11" fmla="*/ 76 h 88"/>
                    <a:gd name="T12" fmla="*/ 75 w 88"/>
                    <a:gd name="T13" fmla="*/ 2 h 88"/>
                    <a:gd name="T14" fmla="*/ 81 w 88"/>
                    <a:gd name="T15" fmla="*/ 0 h 88"/>
                    <a:gd name="T16" fmla="*/ 86 w 88"/>
                    <a:gd name="T17" fmla="*/ 2 h 88"/>
                    <a:gd name="T18" fmla="*/ 88 w 88"/>
                    <a:gd name="T19" fmla="*/ 7 h 88"/>
                    <a:gd name="T20" fmla="*/ 86 w 88"/>
                    <a:gd name="T21" fmla="*/ 11 h 8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8"/>
                    <a:gd name="T34" fmla="*/ 0 h 88"/>
                    <a:gd name="T35" fmla="*/ 88 w 88"/>
                    <a:gd name="T36" fmla="*/ 88 h 8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8" h="88">
                      <a:moveTo>
                        <a:pt x="86" y="11"/>
                      </a:moveTo>
                      <a:lnTo>
                        <a:pt x="11" y="86"/>
                      </a:lnTo>
                      <a:lnTo>
                        <a:pt x="7" y="88"/>
                      </a:lnTo>
                      <a:lnTo>
                        <a:pt x="1" y="86"/>
                      </a:lnTo>
                      <a:lnTo>
                        <a:pt x="0" y="81"/>
                      </a:lnTo>
                      <a:lnTo>
                        <a:pt x="1" y="76"/>
                      </a:lnTo>
                      <a:lnTo>
                        <a:pt x="75" y="2"/>
                      </a:lnTo>
                      <a:lnTo>
                        <a:pt x="81" y="0"/>
                      </a:lnTo>
                      <a:lnTo>
                        <a:pt x="86" y="2"/>
                      </a:lnTo>
                      <a:lnTo>
                        <a:pt x="88" y="7"/>
                      </a:lnTo>
                      <a:lnTo>
                        <a:pt x="86" y="11"/>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119" name="Freeform 42">
                  <a:extLst>
                    <a:ext uri="{FF2B5EF4-FFF2-40B4-BE49-F238E27FC236}">
                      <a16:creationId xmlns:a16="http://schemas.microsoft.com/office/drawing/2014/main" id="{B8DB06D7-9CC5-4B3E-896B-47FE6555C266}"/>
                    </a:ext>
                  </a:extLst>
                </p:cNvPr>
                <p:cNvSpPr>
                  <a:spLocks noChangeArrowheads="1"/>
                </p:cNvSpPr>
                <p:nvPr/>
              </p:nvSpPr>
              <p:spPr bwMode="auto">
                <a:xfrm>
                  <a:off x="3447" y="3399"/>
                  <a:ext cx="36" cy="36"/>
                </a:xfrm>
                <a:custGeom>
                  <a:avLst/>
                  <a:gdLst>
                    <a:gd name="T0" fmla="*/ 87 w 90"/>
                    <a:gd name="T1" fmla="*/ 13 h 90"/>
                    <a:gd name="T2" fmla="*/ 13 w 90"/>
                    <a:gd name="T3" fmla="*/ 87 h 90"/>
                    <a:gd name="T4" fmla="*/ 8 w 90"/>
                    <a:gd name="T5" fmla="*/ 90 h 90"/>
                    <a:gd name="T6" fmla="*/ 2 w 90"/>
                    <a:gd name="T7" fmla="*/ 87 h 90"/>
                    <a:gd name="T8" fmla="*/ 0 w 90"/>
                    <a:gd name="T9" fmla="*/ 81 h 90"/>
                    <a:gd name="T10" fmla="*/ 2 w 90"/>
                    <a:gd name="T11" fmla="*/ 76 h 90"/>
                    <a:gd name="T12" fmla="*/ 76 w 90"/>
                    <a:gd name="T13" fmla="*/ 2 h 90"/>
                    <a:gd name="T14" fmla="*/ 82 w 90"/>
                    <a:gd name="T15" fmla="*/ 0 h 90"/>
                    <a:gd name="T16" fmla="*/ 87 w 90"/>
                    <a:gd name="T17" fmla="*/ 2 h 90"/>
                    <a:gd name="T18" fmla="*/ 90 w 90"/>
                    <a:gd name="T19" fmla="*/ 7 h 90"/>
                    <a:gd name="T20" fmla="*/ 87 w 90"/>
                    <a:gd name="T21" fmla="*/ 13 h 9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0"/>
                    <a:gd name="T34" fmla="*/ 0 h 90"/>
                    <a:gd name="T35" fmla="*/ 90 w 90"/>
                    <a:gd name="T36" fmla="*/ 90 h 9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0" h="90">
                      <a:moveTo>
                        <a:pt x="87" y="13"/>
                      </a:moveTo>
                      <a:lnTo>
                        <a:pt x="13" y="87"/>
                      </a:lnTo>
                      <a:lnTo>
                        <a:pt x="8" y="90"/>
                      </a:lnTo>
                      <a:lnTo>
                        <a:pt x="2" y="87"/>
                      </a:lnTo>
                      <a:lnTo>
                        <a:pt x="0" y="81"/>
                      </a:lnTo>
                      <a:lnTo>
                        <a:pt x="2" y="76"/>
                      </a:lnTo>
                      <a:lnTo>
                        <a:pt x="76" y="2"/>
                      </a:lnTo>
                      <a:lnTo>
                        <a:pt x="82" y="0"/>
                      </a:lnTo>
                      <a:lnTo>
                        <a:pt x="87" y="2"/>
                      </a:lnTo>
                      <a:lnTo>
                        <a:pt x="90" y="7"/>
                      </a:lnTo>
                      <a:lnTo>
                        <a:pt x="87" y="13"/>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120" name="Freeform 43">
                  <a:extLst>
                    <a:ext uri="{FF2B5EF4-FFF2-40B4-BE49-F238E27FC236}">
                      <a16:creationId xmlns:a16="http://schemas.microsoft.com/office/drawing/2014/main" id="{2B8F908B-428F-41D2-8047-411145E0FCBD}"/>
                    </a:ext>
                  </a:extLst>
                </p:cNvPr>
                <p:cNvSpPr>
                  <a:spLocks noChangeArrowheads="1"/>
                </p:cNvSpPr>
                <p:nvPr/>
              </p:nvSpPr>
              <p:spPr bwMode="auto">
                <a:xfrm>
                  <a:off x="3401" y="3445"/>
                  <a:ext cx="36" cy="36"/>
                </a:xfrm>
                <a:custGeom>
                  <a:avLst/>
                  <a:gdLst>
                    <a:gd name="T0" fmla="*/ 87 w 90"/>
                    <a:gd name="T1" fmla="*/ 13 h 90"/>
                    <a:gd name="T2" fmla="*/ 13 w 90"/>
                    <a:gd name="T3" fmla="*/ 87 h 90"/>
                    <a:gd name="T4" fmla="*/ 7 w 90"/>
                    <a:gd name="T5" fmla="*/ 90 h 90"/>
                    <a:gd name="T6" fmla="*/ 2 w 90"/>
                    <a:gd name="T7" fmla="*/ 87 h 90"/>
                    <a:gd name="T8" fmla="*/ 0 w 90"/>
                    <a:gd name="T9" fmla="*/ 81 h 90"/>
                    <a:gd name="T10" fmla="*/ 2 w 90"/>
                    <a:gd name="T11" fmla="*/ 76 h 90"/>
                    <a:gd name="T12" fmla="*/ 76 w 90"/>
                    <a:gd name="T13" fmla="*/ 2 h 90"/>
                    <a:gd name="T14" fmla="*/ 81 w 90"/>
                    <a:gd name="T15" fmla="*/ 0 h 90"/>
                    <a:gd name="T16" fmla="*/ 87 w 90"/>
                    <a:gd name="T17" fmla="*/ 2 h 90"/>
                    <a:gd name="T18" fmla="*/ 90 w 90"/>
                    <a:gd name="T19" fmla="*/ 8 h 90"/>
                    <a:gd name="T20" fmla="*/ 87 w 90"/>
                    <a:gd name="T21" fmla="*/ 13 h 9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0"/>
                    <a:gd name="T34" fmla="*/ 0 h 90"/>
                    <a:gd name="T35" fmla="*/ 90 w 90"/>
                    <a:gd name="T36" fmla="*/ 90 h 9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0" h="90">
                      <a:moveTo>
                        <a:pt x="87" y="13"/>
                      </a:moveTo>
                      <a:lnTo>
                        <a:pt x="13" y="87"/>
                      </a:lnTo>
                      <a:lnTo>
                        <a:pt x="7" y="90"/>
                      </a:lnTo>
                      <a:lnTo>
                        <a:pt x="2" y="87"/>
                      </a:lnTo>
                      <a:lnTo>
                        <a:pt x="0" y="81"/>
                      </a:lnTo>
                      <a:lnTo>
                        <a:pt x="2" y="76"/>
                      </a:lnTo>
                      <a:lnTo>
                        <a:pt x="76" y="2"/>
                      </a:lnTo>
                      <a:lnTo>
                        <a:pt x="81" y="0"/>
                      </a:lnTo>
                      <a:lnTo>
                        <a:pt x="87" y="2"/>
                      </a:lnTo>
                      <a:lnTo>
                        <a:pt x="90" y="8"/>
                      </a:lnTo>
                      <a:lnTo>
                        <a:pt x="87" y="13"/>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121" name="Freeform 44">
                  <a:extLst>
                    <a:ext uri="{FF2B5EF4-FFF2-40B4-BE49-F238E27FC236}">
                      <a16:creationId xmlns:a16="http://schemas.microsoft.com/office/drawing/2014/main" id="{9CCE5C7A-F036-4B43-87BB-99D60F13981C}"/>
                    </a:ext>
                  </a:extLst>
                </p:cNvPr>
                <p:cNvSpPr>
                  <a:spLocks noChangeArrowheads="1"/>
                </p:cNvSpPr>
                <p:nvPr/>
              </p:nvSpPr>
              <p:spPr bwMode="auto">
                <a:xfrm>
                  <a:off x="3346" y="3485"/>
                  <a:ext cx="51" cy="51"/>
                </a:xfrm>
                <a:custGeom>
                  <a:avLst/>
                  <a:gdLst>
                    <a:gd name="T0" fmla="*/ 127 w 127"/>
                    <a:gd name="T1" fmla="*/ 84 h 127"/>
                    <a:gd name="T2" fmla="*/ 0 w 127"/>
                    <a:gd name="T3" fmla="*/ 127 h 127"/>
                    <a:gd name="T4" fmla="*/ 42 w 127"/>
                    <a:gd name="T5" fmla="*/ 0 h 127"/>
                    <a:gd name="T6" fmla="*/ 0 60000 65536"/>
                    <a:gd name="T7" fmla="*/ 0 60000 65536"/>
                    <a:gd name="T8" fmla="*/ 0 60000 65536"/>
                    <a:gd name="T9" fmla="*/ 0 w 127"/>
                    <a:gd name="T10" fmla="*/ 0 h 127"/>
                    <a:gd name="T11" fmla="*/ 127 w 127"/>
                    <a:gd name="T12" fmla="*/ 127 h 127"/>
                  </a:gdLst>
                  <a:ahLst/>
                  <a:cxnLst>
                    <a:cxn ang="T6">
                      <a:pos x="T0" y="T1"/>
                    </a:cxn>
                    <a:cxn ang="T7">
                      <a:pos x="T2" y="T3"/>
                    </a:cxn>
                    <a:cxn ang="T8">
                      <a:pos x="T4" y="T5"/>
                    </a:cxn>
                  </a:cxnLst>
                  <a:rect l="T9" t="T10" r="T11" b="T12"/>
                  <a:pathLst>
                    <a:path w="127" h="127">
                      <a:moveTo>
                        <a:pt x="127" y="84"/>
                      </a:moveTo>
                      <a:lnTo>
                        <a:pt x="0" y="127"/>
                      </a:lnTo>
                      <a:lnTo>
                        <a:pt x="42" y="0"/>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122" name="Freeform 45">
                  <a:extLst>
                    <a:ext uri="{FF2B5EF4-FFF2-40B4-BE49-F238E27FC236}">
                      <a16:creationId xmlns:a16="http://schemas.microsoft.com/office/drawing/2014/main" id="{8DB3BF43-4679-462D-85B1-A86E35D9C8D7}"/>
                    </a:ext>
                  </a:extLst>
                </p:cNvPr>
                <p:cNvSpPr>
                  <a:spLocks noChangeArrowheads="1"/>
                </p:cNvSpPr>
                <p:nvPr/>
              </p:nvSpPr>
              <p:spPr bwMode="auto">
                <a:xfrm>
                  <a:off x="3372" y="3492"/>
                  <a:ext cx="18" cy="18"/>
                </a:xfrm>
                <a:custGeom>
                  <a:avLst/>
                  <a:gdLst>
                    <a:gd name="T0" fmla="*/ 43 w 44"/>
                    <a:gd name="T1" fmla="*/ 11 h 44"/>
                    <a:gd name="T2" fmla="*/ 12 w 44"/>
                    <a:gd name="T3" fmla="*/ 41 h 44"/>
                    <a:gd name="T4" fmla="*/ 7 w 44"/>
                    <a:gd name="T5" fmla="*/ 44 h 44"/>
                    <a:gd name="T6" fmla="*/ 2 w 44"/>
                    <a:gd name="T7" fmla="*/ 41 h 44"/>
                    <a:gd name="T8" fmla="*/ 0 w 44"/>
                    <a:gd name="T9" fmla="*/ 37 h 44"/>
                    <a:gd name="T10" fmla="*/ 2 w 44"/>
                    <a:gd name="T11" fmla="*/ 31 h 44"/>
                    <a:gd name="T12" fmla="*/ 32 w 44"/>
                    <a:gd name="T13" fmla="*/ 1 h 44"/>
                    <a:gd name="T14" fmla="*/ 37 w 44"/>
                    <a:gd name="T15" fmla="*/ 0 h 44"/>
                    <a:gd name="T16" fmla="*/ 43 w 44"/>
                    <a:gd name="T17" fmla="*/ 1 h 44"/>
                    <a:gd name="T18" fmla="*/ 44 w 44"/>
                    <a:gd name="T19" fmla="*/ 7 h 44"/>
                    <a:gd name="T20" fmla="*/ 43 w 44"/>
                    <a:gd name="T21" fmla="*/ 11 h 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
                    <a:gd name="T34" fmla="*/ 0 h 44"/>
                    <a:gd name="T35" fmla="*/ 44 w 44"/>
                    <a:gd name="T36" fmla="*/ 44 h 4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 h="44">
                      <a:moveTo>
                        <a:pt x="43" y="11"/>
                      </a:moveTo>
                      <a:lnTo>
                        <a:pt x="12" y="41"/>
                      </a:lnTo>
                      <a:lnTo>
                        <a:pt x="7" y="44"/>
                      </a:lnTo>
                      <a:lnTo>
                        <a:pt x="2" y="41"/>
                      </a:lnTo>
                      <a:lnTo>
                        <a:pt x="0" y="37"/>
                      </a:lnTo>
                      <a:lnTo>
                        <a:pt x="2" y="31"/>
                      </a:lnTo>
                      <a:lnTo>
                        <a:pt x="32" y="1"/>
                      </a:lnTo>
                      <a:lnTo>
                        <a:pt x="37" y="0"/>
                      </a:lnTo>
                      <a:lnTo>
                        <a:pt x="43" y="1"/>
                      </a:lnTo>
                      <a:lnTo>
                        <a:pt x="44" y="7"/>
                      </a:lnTo>
                      <a:lnTo>
                        <a:pt x="43" y="11"/>
                      </a:lnTo>
                      <a:close/>
                    </a:path>
                  </a:pathLst>
                </a:custGeom>
                <a:solidFill>
                  <a:srgbClr val="000000"/>
                </a:solidFill>
                <a:ln w="12700" cmpd="sng">
                  <a:solidFill>
                    <a:srgbClr val="000000"/>
                  </a:solidFill>
                  <a:prstDash val="solid"/>
                  <a:round/>
                  <a:headEnd/>
                  <a:tailEnd/>
                </a:ln>
              </p:spPr>
              <p:txBody>
                <a:bodyPr/>
                <a:lstStyle/>
                <a:p>
                  <a:endParaRPr lang="es-PE"/>
                </a:p>
              </p:txBody>
            </p:sp>
          </p:grpSp>
          <p:grpSp>
            <p:nvGrpSpPr>
              <p:cNvPr id="16" name="Group 46">
                <a:extLst>
                  <a:ext uri="{FF2B5EF4-FFF2-40B4-BE49-F238E27FC236}">
                    <a16:creationId xmlns:a16="http://schemas.microsoft.com/office/drawing/2014/main" id="{CC7AFA41-93E9-49CF-B7C8-1FE119BAD455}"/>
                  </a:ext>
                </a:extLst>
              </p:cNvPr>
              <p:cNvGrpSpPr>
                <a:grpSpLocks/>
              </p:cNvGrpSpPr>
              <p:nvPr/>
            </p:nvGrpSpPr>
            <p:grpSpPr bwMode="auto">
              <a:xfrm>
                <a:off x="5384815" y="5829312"/>
                <a:ext cx="365126" cy="508001"/>
                <a:chOff x="3392" y="3672"/>
                <a:chExt cx="230" cy="320"/>
              </a:xfrm>
            </p:grpSpPr>
            <p:sp>
              <p:nvSpPr>
                <p:cNvPr id="93" name="Freeform 47">
                  <a:extLst>
                    <a:ext uri="{FF2B5EF4-FFF2-40B4-BE49-F238E27FC236}">
                      <a16:creationId xmlns:a16="http://schemas.microsoft.com/office/drawing/2014/main" id="{6B275B23-7757-461E-9B5D-FEE73FF65792}"/>
                    </a:ext>
                  </a:extLst>
                </p:cNvPr>
                <p:cNvSpPr>
                  <a:spLocks noChangeArrowheads="1"/>
                </p:cNvSpPr>
                <p:nvPr/>
              </p:nvSpPr>
              <p:spPr bwMode="auto">
                <a:xfrm>
                  <a:off x="3413" y="3701"/>
                  <a:ext cx="209" cy="291"/>
                </a:xfrm>
                <a:custGeom>
                  <a:avLst/>
                  <a:gdLst>
                    <a:gd name="T0" fmla="*/ 511 w 524"/>
                    <a:gd name="T1" fmla="*/ 722 h 726"/>
                    <a:gd name="T2" fmla="*/ 1 w 524"/>
                    <a:gd name="T3" fmla="*/ 10 h 726"/>
                    <a:gd name="T4" fmla="*/ 0 w 524"/>
                    <a:gd name="T5" fmla="*/ 6 h 726"/>
                    <a:gd name="T6" fmla="*/ 3 w 524"/>
                    <a:gd name="T7" fmla="*/ 1 h 726"/>
                    <a:gd name="T8" fmla="*/ 8 w 524"/>
                    <a:gd name="T9" fmla="*/ 0 h 726"/>
                    <a:gd name="T10" fmla="*/ 14 w 524"/>
                    <a:gd name="T11" fmla="*/ 2 h 726"/>
                    <a:gd name="T12" fmla="*/ 523 w 524"/>
                    <a:gd name="T13" fmla="*/ 714 h 726"/>
                    <a:gd name="T14" fmla="*/ 524 w 524"/>
                    <a:gd name="T15" fmla="*/ 720 h 726"/>
                    <a:gd name="T16" fmla="*/ 520 w 524"/>
                    <a:gd name="T17" fmla="*/ 724 h 726"/>
                    <a:gd name="T18" fmla="*/ 515 w 524"/>
                    <a:gd name="T19" fmla="*/ 726 h 726"/>
                    <a:gd name="T20" fmla="*/ 511 w 524"/>
                    <a:gd name="T21" fmla="*/ 722 h 7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4"/>
                    <a:gd name="T34" fmla="*/ 0 h 726"/>
                    <a:gd name="T35" fmla="*/ 524 w 524"/>
                    <a:gd name="T36" fmla="*/ 726 h 72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4" h="726">
                      <a:moveTo>
                        <a:pt x="511" y="722"/>
                      </a:moveTo>
                      <a:lnTo>
                        <a:pt x="1" y="10"/>
                      </a:lnTo>
                      <a:lnTo>
                        <a:pt x="0" y="6"/>
                      </a:lnTo>
                      <a:lnTo>
                        <a:pt x="3" y="1"/>
                      </a:lnTo>
                      <a:lnTo>
                        <a:pt x="8" y="0"/>
                      </a:lnTo>
                      <a:lnTo>
                        <a:pt x="14" y="2"/>
                      </a:lnTo>
                      <a:lnTo>
                        <a:pt x="523" y="714"/>
                      </a:lnTo>
                      <a:lnTo>
                        <a:pt x="524" y="720"/>
                      </a:lnTo>
                      <a:lnTo>
                        <a:pt x="520" y="724"/>
                      </a:lnTo>
                      <a:lnTo>
                        <a:pt x="515" y="726"/>
                      </a:lnTo>
                      <a:lnTo>
                        <a:pt x="511" y="722"/>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94" name="Freeform 48">
                  <a:extLst>
                    <a:ext uri="{FF2B5EF4-FFF2-40B4-BE49-F238E27FC236}">
                      <a16:creationId xmlns:a16="http://schemas.microsoft.com/office/drawing/2014/main" id="{7C372B72-C292-4C6E-91D0-9E3A9B3E4215}"/>
                    </a:ext>
                  </a:extLst>
                </p:cNvPr>
                <p:cNvSpPr>
                  <a:spLocks noChangeArrowheads="1"/>
                </p:cNvSpPr>
                <p:nvPr/>
              </p:nvSpPr>
              <p:spPr bwMode="auto">
                <a:xfrm>
                  <a:off x="3392" y="3672"/>
                  <a:ext cx="48" cy="52"/>
                </a:xfrm>
                <a:custGeom>
                  <a:avLst/>
                  <a:gdLst>
                    <a:gd name="T0" fmla="*/ 20 w 118"/>
                    <a:gd name="T1" fmla="*/ 132 h 132"/>
                    <a:gd name="T2" fmla="*/ 0 w 118"/>
                    <a:gd name="T3" fmla="*/ 0 h 132"/>
                    <a:gd name="T4" fmla="*/ 118 w 118"/>
                    <a:gd name="T5" fmla="*/ 62 h 132"/>
                    <a:gd name="T6" fmla="*/ 0 60000 65536"/>
                    <a:gd name="T7" fmla="*/ 0 60000 65536"/>
                    <a:gd name="T8" fmla="*/ 0 60000 65536"/>
                    <a:gd name="T9" fmla="*/ 0 w 118"/>
                    <a:gd name="T10" fmla="*/ 0 h 132"/>
                    <a:gd name="T11" fmla="*/ 118 w 118"/>
                    <a:gd name="T12" fmla="*/ 132 h 132"/>
                  </a:gdLst>
                  <a:ahLst/>
                  <a:cxnLst>
                    <a:cxn ang="T6">
                      <a:pos x="T0" y="T1"/>
                    </a:cxn>
                    <a:cxn ang="T7">
                      <a:pos x="T2" y="T3"/>
                    </a:cxn>
                    <a:cxn ang="T8">
                      <a:pos x="T4" y="T5"/>
                    </a:cxn>
                  </a:cxnLst>
                  <a:rect l="T9" t="T10" r="T11" b="T12"/>
                  <a:pathLst>
                    <a:path w="118" h="132">
                      <a:moveTo>
                        <a:pt x="20" y="132"/>
                      </a:moveTo>
                      <a:lnTo>
                        <a:pt x="0" y="0"/>
                      </a:lnTo>
                      <a:lnTo>
                        <a:pt x="118" y="62"/>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95" name="Freeform 49">
                  <a:extLst>
                    <a:ext uri="{FF2B5EF4-FFF2-40B4-BE49-F238E27FC236}">
                      <a16:creationId xmlns:a16="http://schemas.microsoft.com/office/drawing/2014/main" id="{183EE042-7073-4EF1-9A6F-778A509F99BD}"/>
                    </a:ext>
                  </a:extLst>
                </p:cNvPr>
                <p:cNvSpPr>
                  <a:spLocks noChangeArrowheads="1"/>
                </p:cNvSpPr>
                <p:nvPr/>
              </p:nvSpPr>
              <p:spPr bwMode="auto">
                <a:xfrm>
                  <a:off x="3592" y="3951"/>
                  <a:ext cx="30" cy="41"/>
                </a:xfrm>
                <a:custGeom>
                  <a:avLst/>
                  <a:gdLst>
                    <a:gd name="T0" fmla="*/ 62 w 75"/>
                    <a:gd name="T1" fmla="*/ 97 h 100"/>
                    <a:gd name="T2" fmla="*/ 1 w 75"/>
                    <a:gd name="T3" fmla="*/ 11 h 100"/>
                    <a:gd name="T4" fmla="*/ 0 w 75"/>
                    <a:gd name="T5" fmla="*/ 5 h 100"/>
                    <a:gd name="T6" fmla="*/ 2 w 75"/>
                    <a:gd name="T7" fmla="*/ 1 h 100"/>
                    <a:gd name="T8" fmla="*/ 8 w 75"/>
                    <a:gd name="T9" fmla="*/ 0 h 100"/>
                    <a:gd name="T10" fmla="*/ 13 w 75"/>
                    <a:gd name="T11" fmla="*/ 3 h 100"/>
                    <a:gd name="T12" fmla="*/ 74 w 75"/>
                    <a:gd name="T13" fmla="*/ 88 h 100"/>
                    <a:gd name="T14" fmla="*/ 75 w 75"/>
                    <a:gd name="T15" fmla="*/ 94 h 100"/>
                    <a:gd name="T16" fmla="*/ 72 w 75"/>
                    <a:gd name="T17" fmla="*/ 99 h 100"/>
                    <a:gd name="T18" fmla="*/ 67 w 75"/>
                    <a:gd name="T19" fmla="*/ 100 h 100"/>
                    <a:gd name="T20" fmla="*/ 62 w 75"/>
                    <a:gd name="T21" fmla="*/ 97 h 1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5"/>
                    <a:gd name="T34" fmla="*/ 0 h 100"/>
                    <a:gd name="T35" fmla="*/ 75 w 75"/>
                    <a:gd name="T36" fmla="*/ 100 h 1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5" h="100">
                      <a:moveTo>
                        <a:pt x="62" y="97"/>
                      </a:moveTo>
                      <a:lnTo>
                        <a:pt x="1" y="11"/>
                      </a:lnTo>
                      <a:lnTo>
                        <a:pt x="0" y="5"/>
                      </a:lnTo>
                      <a:lnTo>
                        <a:pt x="2" y="1"/>
                      </a:lnTo>
                      <a:lnTo>
                        <a:pt x="8" y="0"/>
                      </a:lnTo>
                      <a:lnTo>
                        <a:pt x="13" y="3"/>
                      </a:lnTo>
                      <a:lnTo>
                        <a:pt x="74" y="88"/>
                      </a:lnTo>
                      <a:lnTo>
                        <a:pt x="75" y="94"/>
                      </a:lnTo>
                      <a:lnTo>
                        <a:pt x="72" y="99"/>
                      </a:lnTo>
                      <a:lnTo>
                        <a:pt x="67" y="100"/>
                      </a:lnTo>
                      <a:lnTo>
                        <a:pt x="62" y="97"/>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96" name="Freeform 50">
                  <a:extLst>
                    <a:ext uri="{FF2B5EF4-FFF2-40B4-BE49-F238E27FC236}">
                      <a16:creationId xmlns:a16="http://schemas.microsoft.com/office/drawing/2014/main" id="{CDD693A3-D9A8-4617-9601-04517B669D60}"/>
                    </a:ext>
                  </a:extLst>
                </p:cNvPr>
                <p:cNvSpPr>
                  <a:spLocks noChangeArrowheads="1"/>
                </p:cNvSpPr>
                <p:nvPr/>
              </p:nvSpPr>
              <p:spPr bwMode="auto">
                <a:xfrm>
                  <a:off x="3554" y="3898"/>
                  <a:ext cx="30" cy="40"/>
                </a:xfrm>
                <a:custGeom>
                  <a:avLst/>
                  <a:gdLst>
                    <a:gd name="T0" fmla="*/ 62 w 75"/>
                    <a:gd name="T1" fmla="*/ 97 h 100"/>
                    <a:gd name="T2" fmla="*/ 1 w 75"/>
                    <a:gd name="T3" fmla="*/ 12 h 100"/>
                    <a:gd name="T4" fmla="*/ 0 w 75"/>
                    <a:gd name="T5" fmla="*/ 6 h 100"/>
                    <a:gd name="T6" fmla="*/ 2 w 75"/>
                    <a:gd name="T7" fmla="*/ 1 h 100"/>
                    <a:gd name="T8" fmla="*/ 8 w 75"/>
                    <a:gd name="T9" fmla="*/ 0 h 100"/>
                    <a:gd name="T10" fmla="*/ 13 w 75"/>
                    <a:gd name="T11" fmla="*/ 3 h 100"/>
                    <a:gd name="T12" fmla="*/ 74 w 75"/>
                    <a:gd name="T13" fmla="*/ 88 h 100"/>
                    <a:gd name="T14" fmla="*/ 75 w 75"/>
                    <a:gd name="T15" fmla="*/ 94 h 100"/>
                    <a:gd name="T16" fmla="*/ 72 w 75"/>
                    <a:gd name="T17" fmla="*/ 99 h 100"/>
                    <a:gd name="T18" fmla="*/ 67 w 75"/>
                    <a:gd name="T19" fmla="*/ 100 h 100"/>
                    <a:gd name="T20" fmla="*/ 62 w 75"/>
                    <a:gd name="T21" fmla="*/ 97 h 1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5"/>
                    <a:gd name="T34" fmla="*/ 0 h 100"/>
                    <a:gd name="T35" fmla="*/ 75 w 75"/>
                    <a:gd name="T36" fmla="*/ 100 h 1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5" h="100">
                      <a:moveTo>
                        <a:pt x="62" y="97"/>
                      </a:moveTo>
                      <a:lnTo>
                        <a:pt x="1" y="12"/>
                      </a:lnTo>
                      <a:lnTo>
                        <a:pt x="0" y="6"/>
                      </a:lnTo>
                      <a:lnTo>
                        <a:pt x="2" y="1"/>
                      </a:lnTo>
                      <a:lnTo>
                        <a:pt x="8" y="0"/>
                      </a:lnTo>
                      <a:lnTo>
                        <a:pt x="13" y="3"/>
                      </a:lnTo>
                      <a:lnTo>
                        <a:pt x="74" y="88"/>
                      </a:lnTo>
                      <a:lnTo>
                        <a:pt x="75" y="94"/>
                      </a:lnTo>
                      <a:lnTo>
                        <a:pt x="72" y="99"/>
                      </a:lnTo>
                      <a:lnTo>
                        <a:pt x="67" y="100"/>
                      </a:lnTo>
                      <a:lnTo>
                        <a:pt x="62" y="97"/>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97" name="Freeform 51">
                  <a:extLst>
                    <a:ext uri="{FF2B5EF4-FFF2-40B4-BE49-F238E27FC236}">
                      <a16:creationId xmlns:a16="http://schemas.microsoft.com/office/drawing/2014/main" id="{5A33D968-5489-4253-9D60-D44F8F4110B5}"/>
                    </a:ext>
                  </a:extLst>
                </p:cNvPr>
                <p:cNvSpPr>
                  <a:spLocks noChangeArrowheads="1"/>
                </p:cNvSpPr>
                <p:nvPr/>
              </p:nvSpPr>
              <p:spPr bwMode="auto">
                <a:xfrm>
                  <a:off x="3515" y="3844"/>
                  <a:ext cx="31" cy="40"/>
                </a:xfrm>
                <a:custGeom>
                  <a:avLst/>
                  <a:gdLst>
                    <a:gd name="T0" fmla="*/ 62 w 75"/>
                    <a:gd name="T1" fmla="*/ 97 h 99"/>
                    <a:gd name="T2" fmla="*/ 1 w 75"/>
                    <a:gd name="T3" fmla="*/ 10 h 99"/>
                    <a:gd name="T4" fmla="*/ 0 w 75"/>
                    <a:gd name="T5" fmla="*/ 5 h 99"/>
                    <a:gd name="T6" fmla="*/ 2 w 75"/>
                    <a:gd name="T7" fmla="*/ 1 h 99"/>
                    <a:gd name="T8" fmla="*/ 8 w 75"/>
                    <a:gd name="T9" fmla="*/ 0 h 99"/>
                    <a:gd name="T10" fmla="*/ 13 w 75"/>
                    <a:gd name="T11" fmla="*/ 2 h 99"/>
                    <a:gd name="T12" fmla="*/ 74 w 75"/>
                    <a:gd name="T13" fmla="*/ 87 h 99"/>
                    <a:gd name="T14" fmla="*/ 75 w 75"/>
                    <a:gd name="T15" fmla="*/ 93 h 99"/>
                    <a:gd name="T16" fmla="*/ 71 w 75"/>
                    <a:gd name="T17" fmla="*/ 98 h 99"/>
                    <a:gd name="T18" fmla="*/ 67 w 75"/>
                    <a:gd name="T19" fmla="*/ 99 h 99"/>
                    <a:gd name="T20" fmla="*/ 62 w 75"/>
                    <a:gd name="T21" fmla="*/ 97 h 9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5"/>
                    <a:gd name="T34" fmla="*/ 0 h 99"/>
                    <a:gd name="T35" fmla="*/ 75 w 75"/>
                    <a:gd name="T36" fmla="*/ 99 h 9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5" h="99">
                      <a:moveTo>
                        <a:pt x="62" y="97"/>
                      </a:moveTo>
                      <a:lnTo>
                        <a:pt x="1" y="10"/>
                      </a:lnTo>
                      <a:lnTo>
                        <a:pt x="0" y="5"/>
                      </a:lnTo>
                      <a:lnTo>
                        <a:pt x="2" y="1"/>
                      </a:lnTo>
                      <a:lnTo>
                        <a:pt x="8" y="0"/>
                      </a:lnTo>
                      <a:lnTo>
                        <a:pt x="13" y="2"/>
                      </a:lnTo>
                      <a:lnTo>
                        <a:pt x="74" y="87"/>
                      </a:lnTo>
                      <a:lnTo>
                        <a:pt x="75" y="93"/>
                      </a:lnTo>
                      <a:lnTo>
                        <a:pt x="71" y="98"/>
                      </a:lnTo>
                      <a:lnTo>
                        <a:pt x="67" y="99"/>
                      </a:lnTo>
                      <a:lnTo>
                        <a:pt x="62" y="97"/>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98" name="Freeform 52">
                  <a:extLst>
                    <a:ext uri="{FF2B5EF4-FFF2-40B4-BE49-F238E27FC236}">
                      <a16:creationId xmlns:a16="http://schemas.microsoft.com/office/drawing/2014/main" id="{7923AFFA-DF24-4FA3-9E86-2BFB0ECEF12B}"/>
                    </a:ext>
                  </a:extLst>
                </p:cNvPr>
                <p:cNvSpPr>
                  <a:spLocks noChangeArrowheads="1"/>
                </p:cNvSpPr>
                <p:nvPr/>
              </p:nvSpPr>
              <p:spPr bwMode="auto">
                <a:xfrm>
                  <a:off x="3477" y="3791"/>
                  <a:ext cx="30" cy="39"/>
                </a:xfrm>
                <a:custGeom>
                  <a:avLst/>
                  <a:gdLst>
                    <a:gd name="T0" fmla="*/ 62 w 75"/>
                    <a:gd name="T1" fmla="*/ 97 h 99"/>
                    <a:gd name="T2" fmla="*/ 1 w 75"/>
                    <a:gd name="T3" fmla="*/ 12 h 99"/>
                    <a:gd name="T4" fmla="*/ 0 w 75"/>
                    <a:gd name="T5" fmla="*/ 6 h 99"/>
                    <a:gd name="T6" fmla="*/ 2 w 75"/>
                    <a:gd name="T7" fmla="*/ 1 h 99"/>
                    <a:gd name="T8" fmla="*/ 8 w 75"/>
                    <a:gd name="T9" fmla="*/ 0 h 99"/>
                    <a:gd name="T10" fmla="*/ 13 w 75"/>
                    <a:gd name="T11" fmla="*/ 2 h 99"/>
                    <a:gd name="T12" fmla="*/ 74 w 75"/>
                    <a:gd name="T13" fmla="*/ 87 h 99"/>
                    <a:gd name="T14" fmla="*/ 75 w 75"/>
                    <a:gd name="T15" fmla="*/ 93 h 99"/>
                    <a:gd name="T16" fmla="*/ 72 w 75"/>
                    <a:gd name="T17" fmla="*/ 98 h 99"/>
                    <a:gd name="T18" fmla="*/ 67 w 75"/>
                    <a:gd name="T19" fmla="*/ 99 h 99"/>
                    <a:gd name="T20" fmla="*/ 62 w 75"/>
                    <a:gd name="T21" fmla="*/ 97 h 9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5"/>
                    <a:gd name="T34" fmla="*/ 0 h 99"/>
                    <a:gd name="T35" fmla="*/ 75 w 75"/>
                    <a:gd name="T36" fmla="*/ 99 h 9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5" h="99">
                      <a:moveTo>
                        <a:pt x="62" y="97"/>
                      </a:moveTo>
                      <a:lnTo>
                        <a:pt x="1" y="12"/>
                      </a:lnTo>
                      <a:lnTo>
                        <a:pt x="0" y="6"/>
                      </a:lnTo>
                      <a:lnTo>
                        <a:pt x="2" y="1"/>
                      </a:lnTo>
                      <a:lnTo>
                        <a:pt x="8" y="0"/>
                      </a:lnTo>
                      <a:lnTo>
                        <a:pt x="13" y="2"/>
                      </a:lnTo>
                      <a:lnTo>
                        <a:pt x="74" y="87"/>
                      </a:lnTo>
                      <a:lnTo>
                        <a:pt x="75" y="93"/>
                      </a:lnTo>
                      <a:lnTo>
                        <a:pt x="72" y="98"/>
                      </a:lnTo>
                      <a:lnTo>
                        <a:pt x="67" y="99"/>
                      </a:lnTo>
                      <a:lnTo>
                        <a:pt x="62" y="97"/>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99" name="Freeform 53">
                  <a:extLst>
                    <a:ext uri="{FF2B5EF4-FFF2-40B4-BE49-F238E27FC236}">
                      <a16:creationId xmlns:a16="http://schemas.microsoft.com/office/drawing/2014/main" id="{ECA628C4-A501-424E-97B3-7BE6DC4988EC}"/>
                    </a:ext>
                  </a:extLst>
                </p:cNvPr>
                <p:cNvSpPr>
                  <a:spLocks noChangeArrowheads="1"/>
                </p:cNvSpPr>
                <p:nvPr/>
              </p:nvSpPr>
              <p:spPr bwMode="auto">
                <a:xfrm>
                  <a:off x="3439" y="3737"/>
                  <a:ext cx="30" cy="40"/>
                </a:xfrm>
                <a:custGeom>
                  <a:avLst/>
                  <a:gdLst>
                    <a:gd name="T0" fmla="*/ 62 w 75"/>
                    <a:gd name="T1" fmla="*/ 97 h 100"/>
                    <a:gd name="T2" fmla="*/ 1 w 75"/>
                    <a:gd name="T3" fmla="*/ 12 h 100"/>
                    <a:gd name="T4" fmla="*/ 0 w 75"/>
                    <a:gd name="T5" fmla="*/ 6 h 100"/>
                    <a:gd name="T6" fmla="*/ 2 w 75"/>
                    <a:gd name="T7" fmla="*/ 1 h 100"/>
                    <a:gd name="T8" fmla="*/ 8 w 75"/>
                    <a:gd name="T9" fmla="*/ 0 h 100"/>
                    <a:gd name="T10" fmla="*/ 13 w 75"/>
                    <a:gd name="T11" fmla="*/ 3 h 100"/>
                    <a:gd name="T12" fmla="*/ 74 w 75"/>
                    <a:gd name="T13" fmla="*/ 88 h 100"/>
                    <a:gd name="T14" fmla="*/ 75 w 75"/>
                    <a:gd name="T15" fmla="*/ 93 h 100"/>
                    <a:gd name="T16" fmla="*/ 72 w 75"/>
                    <a:gd name="T17" fmla="*/ 98 h 100"/>
                    <a:gd name="T18" fmla="*/ 67 w 75"/>
                    <a:gd name="T19" fmla="*/ 100 h 100"/>
                    <a:gd name="T20" fmla="*/ 62 w 75"/>
                    <a:gd name="T21" fmla="*/ 97 h 1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5"/>
                    <a:gd name="T34" fmla="*/ 0 h 100"/>
                    <a:gd name="T35" fmla="*/ 75 w 75"/>
                    <a:gd name="T36" fmla="*/ 100 h 1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5" h="100">
                      <a:moveTo>
                        <a:pt x="62" y="97"/>
                      </a:moveTo>
                      <a:lnTo>
                        <a:pt x="1" y="12"/>
                      </a:lnTo>
                      <a:lnTo>
                        <a:pt x="0" y="6"/>
                      </a:lnTo>
                      <a:lnTo>
                        <a:pt x="2" y="1"/>
                      </a:lnTo>
                      <a:lnTo>
                        <a:pt x="8" y="0"/>
                      </a:lnTo>
                      <a:lnTo>
                        <a:pt x="13" y="3"/>
                      </a:lnTo>
                      <a:lnTo>
                        <a:pt x="74" y="88"/>
                      </a:lnTo>
                      <a:lnTo>
                        <a:pt x="75" y="93"/>
                      </a:lnTo>
                      <a:lnTo>
                        <a:pt x="72" y="98"/>
                      </a:lnTo>
                      <a:lnTo>
                        <a:pt x="67" y="100"/>
                      </a:lnTo>
                      <a:lnTo>
                        <a:pt x="62" y="97"/>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100" name="Freeform 54">
                  <a:extLst>
                    <a:ext uri="{FF2B5EF4-FFF2-40B4-BE49-F238E27FC236}">
                      <a16:creationId xmlns:a16="http://schemas.microsoft.com/office/drawing/2014/main" id="{4166626A-CF20-41E8-AE19-5E14E27C2F24}"/>
                    </a:ext>
                  </a:extLst>
                </p:cNvPr>
                <p:cNvSpPr>
                  <a:spLocks noChangeArrowheads="1"/>
                </p:cNvSpPr>
                <p:nvPr/>
              </p:nvSpPr>
              <p:spPr bwMode="auto">
                <a:xfrm>
                  <a:off x="3392" y="3672"/>
                  <a:ext cx="48" cy="52"/>
                </a:xfrm>
                <a:custGeom>
                  <a:avLst/>
                  <a:gdLst>
                    <a:gd name="T0" fmla="*/ 20 w 118"/>
                    <a:gd name="T1" fmla="*/ 132 h 132"/>
                    <a:gd name="T2" fmla="*/ 0 w 118"/>
                    <a:gd name="T3" fmla="*/ 0 h 132"/>
                    <a:gd name="T4" fmla="*/ 118 w 118"/>
                    <a:gd name="T5" fmla="*/ 62 h 132"/>
                    <a:gd name="T6" fmla="*/ 0 60000 65536"/>
                    <a:gd name="T7" fmla="*/ 0 60000 65536"/>
                    <a:gd name="T8" fmla="*/ 0 60000 65536"/>
                    <a:gd name="T9" fmla="*/ 0 w 118"/>
                    <a:gd name="T10" fmla="*/ 0 h 132"/>
                    <a:gd name="T11" fmla="*/ 118 w 118"/>
                    <a:gd name="T12" fmla="*/ 132 h 132"/>
                  </a:gdLst>
                  <a:ahLst/>
                  <a:cxnLst>
                    <a:cxn ang="T6">
                      <a:pos x="T0" y="T1"/>
                    </a:cxn>
                    <a:cxn ang="T7">
                      <a:pos x="T2" y="T3"/>
                    </a:cxn>
                    <a:cxn ang="T8">
                      <a:pos x="T4" y="T5"/>
                    </a:cxn>
                  </a:cxnLst>
                  <a:rect l="T9" t="T10" r="T11" b="T12"/>
                  <a:pathLst>
                    <a:path w="118" h="132">
                      <a:moveTo>
                        <a:pt x="20" y="132"/>
                      </a:moveTo>
                      <a:lnTo>
                        <a:pt x="0" y="0"/>
                      </a:lnTo>
                      <a:lnTo>
                        <a:pt x="118" y="62"/>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101" name="Freeform 55">
                  <a:extLst>
                    <a:ext uri="{FF2B5EF4-FFF2-40B4-BE49-F238E27FC236}">
                      <a16:creationId xmlns:a16="http://schemas.microsoft.com/office/drawing/2014/main" id="{97156D27-7EEF-4D6A-8EBE-A82568CE778F}"/>
                    </a:ext>
                  </a:extLst>
                </p:cNvPr>
                <p:cNvSpPr>
                  <a:spLocks noChangeArrowheads="1"/>
                </p:cNvSpPr>
                <p:nvPr/>
              </p:nvSpPr>
              <p:spPr bwMode="auto">
                <a:xfrm>
                  <a:off x="3413" y="3701"/>
                  <a:ext cx="17" cy="22"/>
                </a:xfrm>
                <a:custGeom>
                  <a:avLst/>
                  <a:gdLst>
                    <a:gd name="T0" fmla="*/ 30 w 44"/>
                    <a:gd name="T1" fmla="*/ 51 h 55"/>
                    <a:gd name="T2" fmla="*/ 1 w 44"/>
                    <a:gd name="T3" fmla="*/ 10 h 55"/>
                    <a:gd name="T4" fmla="*/ 0 w 44"/>
                    <a:gd name="T5" fmla="*/ 6 h 55"/>
                    <a:gd name="T6" fmla="*/ 3 w 44"/>
                    <a:gd name="T7" fmla="*/ 1 h 55"/>
                    <a:gd name="T8" fmla="*/ 8 w 44"/>
                    <a:gd name="T9" fmla="*/ 0 h 55"/>
                    <a:gd name="T10" fmla="*/ 14 w 44"/>
                    <a:gd name="T11" fmla="*/ 2 h 55"/>
                    <a:gd name="T12" fmla="*/ 43 w 44"/>
                    <a:gd name="T13" fmla="*/ 43 h 55"/>
                    <a:gd name="T14" fmla="*/ 44 w 44"/>
                    <a:gd name="T15" fmla="*/ 49 h 55"/>
                    <a:gd name="T16" fmla="*/ 40 w 44"/>
                    <a:gd name="T17" fmla="*/ 54 h 55"/>
                    <a:gd name="T18" fmla="*/ 34 w 44"/>
                    <a:gd name="T19" fmla="*/ 55 h 55"/>
                    <a:gd name="T20" fmla="*/ 30 w 44"/>
                    <a:gd name="T21" fmla="*/ 51 h 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
                    <a:gd name="T34" fmla="*/ 0 h 55"/>
                    <a:gd name="T35" fmla="*/ 44 w 44"/>
                    <a:gd name="T36" fmla="*/ 55 h 5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 h="55">
                      <a:moveTo>
                        <a:pt x="30" y="51"/>
                      </a:moveTo>
                      <a:lnTo>
                        <a:pt x="1" y="10"/>
                      </a:lnTo>
                      <a:lnTo>
                        <a:pt x="0" y="6"/>
                      </a:lnTo>
                      <a:lnTo>
                        <a:pt x="3" y="1"/>
                      </a:lnTo>
                      <a:lnTo>
                        <a:pt x="8" y="0"/>
                      </a:lnTo>
                      <a:lnTo>
                        <a:pt x="14" y="2"/>
                      </a:lnTo>
                      <a:lnTo>
                        <a:pt x="43" y="43"/>
                      </a:lnTo>
                      <a:lnTo>
                        <a:pt x="44" y="49"/>
                      </a:lnTo>
                      <a:lnTo>
                        <a:pt x="40" y="54"/>
                      </a:lnTo>
                      <a:lnTo>
                        <a:pt x="34" y="55"/>
                      </a:lnTo>
                      <a:lnTo>
                        <a:pt x="30" y="51"/>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102" name="Freeform 56">
                  <a:extLst>
                    <a:ext uri="{FF2B5EF4-FFF2-40B4-BE49-F238E27FC236}">
                      <a16:creationId xmlns:a16="http://schemas.microsoft.com/office/drawing/2014/main" id="{70162884-1F95-4A10-8CB6-ECE70BA40345}"/>
                    </a:ext>
                  </a:extLst>
                </p:cNvPr>
                <p:cNvSpPr>
                  <a:spLocks noChangeArrowheads="1"/>
                </p:cNvSpPr>
                <p:nvPr/>
              </p:nvSpPr>
              <p:spPr bwMode="auto">
                <a:xfrm>
                  <a:off x="3592" y="3951"/>
                  <a:ext cx="30" cy="41"/>
                </a:xfrm>
                <a:custGeom>
                  <a:avLst/>
                  <a:gdLst>
                    <a:gd name="T0" fmla="*/ 62 w 75"/>
                    <a:gd name="T1" fmla="*/ 97 h 100"/>
                    <a:gd name="T2" fmla="*/ 1 w 75"/>
                    <a:gd name="T3" fmla="*/ 11 h 100"/>
                    <a:gd name="T4" fmla="*/ 0 w 75"/>
                    <a:gd name="T5" fmla="*/ 5 h 100"/>
                    <a:gd name="T6" fmla="*/ 2 w 75"/>
                    <a:gd name="T7" fmla="*/ 1 h 100"/>
                    <a:gd name="T8" fmla="*/ 8 w 75"/>
                    <a:gd name="T9" fmla="*/ 0 h 100"/>
                    <a:gd name="T10" fmla="*/ 13 w 75"/>
                    <a:gd name="T11" fmla="*/ 3 h 100"/>
                    <a:gd name="T12" fmla="*/ 74 w 75"/>
                    <a:gd name="T13" fmla="*/ 88 h 100"/>
                    <a:gd name="T14" fmla="*/ 75 w 75"/>
                    <a:gd name="T15" fmla="*/ 94 h 100"/>
                    <a:gd name="T16" fmla="*/ 72 w 75"/>
                    <a:gd name="T17" fmla="*/ 99 h 100"/>
                    <a:gd name="T18" fmla="*/ 67 w 75"/>
                    <a:gd name="T19" fmla="*/ 100 h 100"/>
                    <a:gd name="T20" fmla="*/ 62 w 75"/>
                    <a:gd name="T21" fmla="*/ 97 h 1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5"/>
                    <a:gd name="T34" fmla="*/ 0 h 100"/>
                    <a:gd name="T35" fmla="*/ 75 w 75"/>
                    <a:gd name="T36" fmla="*/ 100 h 1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5" h="100">
                      <a:moveTo>
                        <a:pt x="62" y="97"/>
                      </a:moveTo>
                      <a:lnTo>
                        <a:pt x="1" y="11"/>
                      </a:lnTo>
                      <a:lnTo>
                        <a:pt x="0" y="5"/>
                      </a:lnTo>
                      <a:lnTo>
                        <a:pt x="2" y="1"/>
                      </a:lnTo>
                      <a:lnTo>
                        <a:pt x="8" y="0"/>
                      </a:lnTo>
                      <a:lnTo>
                        <a:pt x="13" y="3"/>
                      </a:lnTo>
                      <a:lnTo>
                        <a:pt x="74" y="88"/>
                      </a:lnTo>
                      <a:lnTo>
                        <a:pt x="75" y="94"/>
                      </a:lnTo>
                      <a:lnTo>
                        <a:pt x="72" y="99"/>
                      </a:lnTo>
                      <a:lnTo>
                        <a:pt x="67" y="100"/>
                      </a:lnTo>
                      <a:lnTo>
                        <a:pt x="62" y="97"/>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103" name="Freeform 57">
                  <a:extLst>
                    <a:ext uri="{FF2B5EF4-FFF2-40B4-BE49-F238E27FC236}">
                      <a16:creationId xmlns:a16="http://schemas.microsoft.com/office/drawing/2014/main" id="{4500A17D-33B1-4540-9BB6-838EA5BBCB11}"/>
                    </a:ext>
                  </a:extLst>
                </p:cNvPr>
                <p:cNvSpPr>
                  <a:spLocks noChangeArrowheads="1"/>
                </p:cNvSpPr>
                <p:nvPr/>
              </p:nvSpPr>
              <p:spPr bwMode="auto">
                <a:xfrm>
                  <a:off x="3554" y="3898"/>
                  <a:ext cx="30" cy="40"/>
                </a:xfrm>
                <a:custGeom>
                  <a:avLst/>
                  <a:gdLst>
                    <a:gd name="T0" fmla="*/ 62 w 75"/>
                    <a:gd name="T1" fmla="*/ 97 h 100"/>
                    <a:gd name="T2" fmla="*/ 1 w 75"/>
                    <a:gd name="T3" fmla="*/ 12 h 100"/>
                    <a:gd name="T4" fmla="*/ 0 w 75"/>
                    <a:gd name="T5" fmla="*/ 6 h 100"/>
                    <a:gd name="T6" fmla="*/ 2 w 75"/>
                    <a:gd name="T7" fmla="*/ 1 h 100"/>
                    <a:gd name="T8" fmla="*/ 8 w 75"/>
                    <a:gd name="T9" fmla="*/ 0 h 100"/>
                    <a:gd name="T10" fmla="*/ 13 w 75"/>
                    <a:gd name="T11" fmla="*/ 3 h 100"/>
                    <a:gd name="T12" fmla="*/ 74 w 75"/>
                    <a:gd name="T13" fmla="*/ 88 h 100"/>
                    <a:gd name="T14" fmla="*/ 75 w 75"/>
                    <a:gd name="T15" fmla="*/ 94 h 100"/>
                    <a:gd name="T16" fmla="*/ 72 w 75"/>
                    <a:gd name="T17" fmla="*/ 99 h 100"/>
                    <a:gd name="T18" fmla="*/ 67 w 75"/>
                    <a:gd name="T19" fmla="*/ 100 h 100"/>
                    <a:gd name="T20" fmla="*/ 62 w 75"/>
                    <a:gd name="T21" fmla="*/ 97 h 1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5"/>
                    <a:gd name="T34" fmla="*/ 0 h 100"/>
                    <a:gd name="T35" fmla="*/ 75 w 75"/>
                    <a:gd name="T36" fmla="*/ 100 h 1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5" h="100">
                      <a:moveTo>
                        <a:pt x="62" y="97"/>
                      </a:moveTo>
                      <a:lnTo>
                        <a:pt x="1" y="12"/>
                      </a:lnTo>
                      <a:lnTo>
                        <a:pt x="0" y="6"/>
                      </a:lnTo>
                      <a:lnTo>
                        <a:pt x="2" y="1"/>
                      </a:lnTo>
                      <a:lnTo>
                        <a:pt x="8" y="0"/>
                      </a:lnTo>
                      <a:lnTo>
                        <a:pt x="13" y="3"/>
                      </a:lnTo>
                      <a:lnTo>
                        <a:pt x="74" y="88"/>
                      </a:lnTo>
                      <a:lnTo>
                        <a:pt x="75" y="94"/>
                      </a:lnTo>
                      <a:lnTo>
                        <a:pt x="72" y="99"/>
                      </a:lnTo>
                      <a:lnTo>
                        <a:pt x="67" y="100"/>
                      </a:lnTo>
                      <a:lnTo>
                        <a:pt x="62" y="97"/>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104" name="Freeform 58">
                  <a:extLst>
                    <a:ext uri="{FF2B5EF4-FFF2-40B4-BE49-F238E27FC236}">
                      <a16:creationId xmlns:a16="http://schemas.microsoft.com/office/drawing/2014/main" id="{F9A6E3FD-C7F1-4626-881F-050828810A72}"/>
                    </a:ext>
                  </a:extLst>
                </p:cNvPr>
                <p:cNvSpPr>
                  <a:spLocks noChangeArrowheads="1"/>
                </p:cNvSpPr>
                <p:nvPr/>
              </p:nvSpPr>
              <p:spPr bwMode="auto">
                <a:xfrm>
                  <a:off x="3515" y="3844"/>
                  <a:ext cx="31" cy="40"/>
                </a:xfrm>
                <a:custGeom>
                  <a:avLst/>
                  <a:gdLst>
                    <a:gd name="T0" fmla="*/ 62 w 75"/>
                    <a:gd name="T1" fmla="*/ 97 h 99"/>
                    <a:gd name="T2" fmla="*/ 1 w 75"/>
                    <a:gd name="T3" fmla="*/ 10 h 99"/>
                    <a:gd name="T4" fmla="*/ 0 w 75"/>
                    <a:gd name="T5" fmla="*/ 5 h 99"/>
                    <a:gd name="T6" fmla="*/ 2 w 75"/>
                    <a:gd name="T7" fmla="*/ 1 h 99"/>
                    <a:gd name="T8" fmla="*/ 8 w 75"/>
                    <a:gd name="T9" fmla="*/ 0 h 99"/>
                    <a:gd name="T10" fmla="*/ 13 w 75"/>
                    <a:gd name="T11" fmla="*/ 2 h 99"/>
                    <a:gd name="T12" fmla="*/ 74 w 75"/>
                    <a:gd name="T13" fmla="*/ 87 h 99"/>
                    <a:gd name="T14" fmla="*/ 75 w 75"/>
                    <a:gd name="T15" fmla="*/ 93 h 99"/>
                    <a:gd name="T16" fmla="*/ 71 w 75"/>
                    <a:gd name="T17" fmla="*/ 98 h 99"/>
                    <a:gd name="T18" fmla="*/ 67 w 75"/>
                    <a:gd name="T19" fmla="*/ 99 h 99"/>
                    <a:gd name="T20" fmla="*/ 62 w 75"/>
                    <a:gd name="T21" fmla="*/ 97 h 9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5"/>
                    <a:gd name="T34" fmla="*/ 0 h 99"/>
                    <a:gd name="T35" fmla="*/ 75 w 75"/>
                    <a:gd name="T36" fmla="*/ 99 h 9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5" h="99">
                      <a:moveTo>
                        <a:pt x="62" y="97"/>
                      </a:moveTo>
                      <a:lnTo>
                        <a:pt x="1" y="10"/>
                      </a:lnTo>
                      <a:lnTo>
                        <a:pt x="0" y="5"/>
                      </a:lnTo>
                      <a:lnTo>
                        <a:pt x="2" y="1"/>
                      </a:lnTo>
                      <a:lnTo>
                        <a:pt x="8" y="0"/>
                      </a:lnTo>
                      <a:lnTo>
                        <a:pt x="13" y="2"/>
                      </a:lnTo>
                      <a:lnTo>
                        <a:pt x="74" y="87"/>
                      </a:lnTo>
                      <a:lnTo>
                        <a:pt x="75" y="93"/>
                      </a:lnTo>
                      <a:lnTo>
                        <a:pt x="71" y="98"/>
                      </a:lnTo>
                      <a:lnTo>
                        <a:pt x="67" y="99"/>
                      </a:lnTo>
                      <a:lnTo>
                        <a:pt x="62" y="97"/>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105" name="Freeform 59">
                  <a:extLst>
                    <a:ext uri="{FF2B5EF4-FFF2-40B4-BE49-F238E27FC236}">
                      <a16:creationId xmlns:a16="http://schemas.microsoft.com/office/drawing/2014/main" id="{A295A36A-FB8D-406A-A03F-F342AAA809F0}"/>
                    </a:ext>
                  </a:extLst>
                </p:cNvPr>
                <p:cNvSpPr>
                  <a:spLocks noChangeArrowheads="1"/>
                </p:cNvSpPr>
                <p:nvPr/>
              </p:nvSpPr>
              <p:spPr bwMode="auto">
                <a:xfrm>
                  <a:off x="3477" y="3791"/>
                  <a:ext cx="30" cy="39"/>
                </a:xfrm>
                <a:custGeom>
                  <a:avLst/>
                  <a:gdLst>
                    <a:gd name="T0" fmla="*/ 62 w 75"/>
                    <a:gd name="T1" fmla="*/ 97 h 99"/>
                    <a:gd name="T2" fmla="*/ 1 w 75"/>
                    <a:gd name="T3" fmla="*/ 12 h 99"/>
                    <a:gd name="T4" fmla="*/ 0 w 75"/>
                    <a:gd name="T5" fmla="*/ 6 h 99"/>
                    <a:gd name="T6" fmla="*/ 2 w 75"/>
                    <a:gd name="T7" fmla="*/ 1 h 99"/>
                    <a:gd name="T8" fmla="*/ 8 w 75"/>
                    <a:gd name="T9" fmla="*/ 0 h 99"/>
                    <a:gd name="T10" fmla="*/ 13 w 75"/>
                    <a:gd name="T11" fmla="*/ 2 h 99"/>
                    <a:gd name="T12" fmla="*/ 74 w 75"/>
                    <a:gd name="T13" fmla="*/ 87 h 99"/>
                    <a:gd name="T14" fmla="*/ 75 w 75"/>
                    <a:gd name="T15" fmla="*/ 93 h 99"/>
                    <a:gd name="T16" fmla="*/ 72 w 75"/>
                    <a:gd name="T17" fmla="*/ 98 h 99"/>
                    <a:gd name="T18" fmla="*/ 67 w 75"/>
                    <a:gd name="T19" fmla="*/ 99 h 99"/>
                    <a:gd name="T20" fmla="*/ 62 w 75"/>
                    <a:gd name="T21" fmla="*/ 97 h 9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5"/>
                    <a:gd name="T34" fmla="*/ 0 h 99"/>
                    <a:gd name="T35" fmla="*/ 75 w 75"/>
                    <a:gd name="T36" fmla="*/ 99 h 9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5" h="99">
                      <a:moveTo>
                        <a:pt x="62" y="97"/>
                      </a:moveTo>
                      <a:lnTo>
                        <a:pt x="1" y="12"/>
                      </a:lnTo>
                      <a:lnTo>
                        <a:pt x="0" y="6"/>
                      </a:lnTo>
                      <a:lnTo>
                        <a:pt x="2" y="1"/>
                      </a:lnTo>
                      <a:lnTo>
                        <a:pt x="8" y="0"/>
                      </a:lnTo>
                      <a:lnTo>
                        <a:pt x="13" y="2"/>
                      </a:lnTo>
                      <a:lnTo>
                        <a:pt x="74" y="87"/>
                      </a:lnTo>
                      <a:lnTo>
                        <a:pt x="75" y="93"/>
                      </a:lnTo>
                      <a:lnTo>
                        <a:pt x="72" y="98"/>
                      </a:lnTo>
                      <a:lnTo>
                        <a:pt x="67" y="99"/>
                      </a:lnTo>
                      <a:lnTo>
                        <a:pt x="62" y="97"/>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106" name="Freeform 60">
                  <a:extLst>
                    <a:ext uri="{FF2B5EF4-FFF2-40B4-BE49-F238E27FC236}">
                      <a16:creationId xmlns:a16="http://schemas.microsoft.com/office/drawing/2014/main" id="{7AB5A756-B4AB-461C-A88D-6EA857E2F7AC}"/>
                    </a:ext>
                  </a:extLst>
                </p:cNvPr>
                <p:cNvSpPr>
                  <a:spLocks noChangeArrowheads="1"/>
                </p:cNvSpPr>
                <p:nvPr/>
              </p:nvSpPr>
              <p:spPr bwMode="auto">
                <a:xfrm>
                  <a:off x="3439" y="3737"/>
                  <a:ext cx="30" cy="40"/>
                </a:xfrm>
                <a:custGeom>
                  <a:avLst/>
                  <a:gdLst>
                    <a:gd name="T0" fmla="*/ 62 w 75"/>
                    <a:gd name="T1" fmla="*/ 97 h 100"/>
                    <a:gd name="T2" fmla="*/ 1 w 75"/>
                    <a:gd name="T3" fmla="*/ 12 h 100"/>
                    <a:gd name="T4" fmla="*/ 0 w 75"/>
                    <a:gd name="T5" fmla="*/ 6 h 100"/>
                    <a:gd name="T6" fmla="*/ 2 w 75"/>
                    <a:gd name="T7" fmla="*/ 1 h 100"/>
                    <a:gd name="T8" fmla="*/ 8 w 75"/>
                    <a:gd name="T9" fmla="*/ 0 h 100"/>
                    <a:gd name="T10" fmla="*/ 13 w 75"/>
                    <a:gd name="T11" fmla="*/ 3 h 100"/>
                    <a:gd name="T12" fmla="*/ 74 w 75"/>
                    <a:gd name="T13" fmla="*/ 88 h 100"/>
                    <a:gd name="T14" fmla="*/ 75 w 75"/>
                    <a:gd name="T15" fmla="*/ 93 h 100"/>
                    <a:gd name="T16" fmla="*/ 72 w 75"/>
                    <a:gd name="T17" fmla="*/ 98 h 100"/>
                    <a:gd name="T18" fmla="*/ 67 w 75"/>
                    <a:gd name="T19" fmla="*/ 100 h 100"/>
                    <a:gd name="T20" fmla="*/ 62 w 75"/>
                    <a:gd name="T21" fmla="*/ 97 h 1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5"/>
                    <a:gd name="T34" fmla="*/ 0 h 100"/>
                    <a:gd name="T35" fmla="*/ 75 w 75"/>
                    <a:gd name="T36" fmla="*/ 100 h 1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5" h="100">
                      <a:moveTo>
                        <a:pt x="62" y="97"/>
                      </a:moveTo>
                      <a:lnTo>
                        <a:pt x="1" y="12"/>
                      </a:lnTo>
                      <a:lnTo>
                        <a:pt x="0" y="6"/>
                      </a:lnTo>
                      <a:lnTo>
                        <a:pt x="2" y="1"/>
                      </a:lnTo>
                      <a:lnTo>
                        <a:pt x="8" y="0"/>
                      </a:lnTo>
                      <a:lnTo>
                        <a:pt x="13" y="3"/>
                      </a:lnTo>
                      <a:lnTo>
                        <a:pt x="74" y="88"/>
                      </a:lnTo>
                      <a:lnTo>
                        <a:pt x="75" y="93"/>
                      </a:lnTo>
                      <a:lnTo>
                        <a:pt x="72" y="98"/>
                      </a:lnTo>
                      <a:lnTo>
                        <a:pt x="67" y="100"/>
                      </a:lnTo>
                      <a:lnTo>
                        <a:pt x="62" y="97"/>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107" name="Freeform 61">
                  <a:extLst>
                    <a:ext uri="{FF2B5EF4-FFF2-40B4-BE49-F238E27FC236}">
                      <a16:creationId xmlns:a16="http://schemas.microsoft.com/office/drawing/2014/main" id="{42C40C72-774E-4D72-A712-07AB61B564AE}"/>
                    </a:ext>
                  </a:extLst>
                </p:cNvPr>
                <p:cNvSpPr>
                  <a:spLocks noChangeArrowheads="1"/>
                </p:cNvSpPr>
                <p:nvPr/>
              </p:nvSpPr>
              <p:spPr bwMode="auto">
                <a:xfrm>
                  <a:off x="3392" y="3672"/>
                  <a:ext cx="48" cy="52"/>
                </a:xfrm>
                <a:custGeom>
                  <a:avLst/>
                  <a:gdLst>
                    <a:gd name="T0" fmla="*/ 20 w 118"/>
                    <a:gd name="T1" fmla="*/ 132 h 132"/>
                    <a:gd name="T2" fmla="*/ 0 w 118"/>
                    <a:gd name="T3" fmla="*/ 0 h 132"/>
                    <a:gd name="T4" fmla="*/ 118 w 118"/>
                    <a:gd name="T5" fmla="*/ 62 h 132"/>
                    <a:gd name="T6" fmla="*/ 0 60000 65536"/>
                    <a:gd name="T7" fmla="*/ 0 60000 65536"/>
                    <a:gd name="T8" fmla="*/ 0 60000 65536"/>
                    <a:gd name="T9" fmla="*/ 0 w 118"/>
                    <a:gd name="T10" fmla="*/ 0 h 132"/>
                    <a:gd name="T11" fmla="*/ 118 w 118"/>
                    <a:gd name="T12" fmla="*/ 132 h 132"/>
                  </a:gdLst>
                  <a:ahLst/>
                  <a:cxnLst>
                    <a:cxn ang="T6">
                      <a:pos x="T0" y="T1"/>
                    </a:cxn>
                    <a:cxn ang="T7">
                      <a:pos x="T2" y="T3"/>
                    </a:cxn>
                    <a:cxn ang="T8">
                      <a:pos x="T4" y="T5"/>
                    </a:cxn>
                  </a:cxnLst>
                  <a:rect l="T9" t="T10" r="T11" b="T12"/>
                  <a:pathLst>
                    <a:path w="118" h="132">
                      <a:moveTo>
                        <a:pt x="20" y="132"/>
                      </a:moveTo>
                      <a:lnTo>
                        <a:pt x="0" y="0"/>
                      </a:lnTo>
                      <a:lnTo>
                        <a:pt x="118" y="62"/>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108" name="Freeform 62">
                  <a:extLst>
                    <a:ext uri="{FF2B5EF4-FFF2-40B4-BE49-F238E27FC236}">
                      <a16:creationId xmlns:a16="http://schemas.microsoft.com/office/drawing/2014/main" id="{FF13A747-2881-4EA5-A33C-9B634099B688}"/>
                    </a:ext>
                  </a:extLst>
                </p:cNvPr>
                <p:cNvSpPr>
                  <a:spLocks noChangeArrowheads="1"/>
                </p:cNvSpPr>
                <p:nvPr/>
              </p:nvSpPr>
              <p:spPr bwMode="auto">
                <a:xfrm>
                  <a:off x="3413" y="3701"/>
                  <a:ext cx="17" cy="22"/>
                </a:xfrm>
                <a:custGeom>
                  <a:avLst/>
                  <a:gdLst>
                    <a:gd name="T0" fmla="*/ 30 w 44"/>
                    <a:gd name="T1" fmla="*/ 51 h 55"/>
                    <a:gd name="T2" fmla="*/ 1 w 44"/>
                    <a:gd name="T3" fmla="*/ 10 h 55"/>
                    <a:gd name="T4" fmla="*/ 0 w 44"/>
                    <a:gd name="T5" fmla="*/ 6 h 55"/>
                    <a:gd name="T6" fmla="*/ 3 w 44"/>
                    <a:gd name="T7" fmla="*/ 1 h 55"/>
                    <a:gd name="T8" fmla="*/ 8 w 44"/>
                    <a:gd name="T9" fmla="*/ 0 h 55"/>
                    <a:gd name="T10" fmla="*/ 14 w 44"/>
                    <a:gd name="T11" fmla="*/ 2 h 55"/>
                    <a:gd name="T12" fmla="*/ 43 w 44"/>
                    <a:gd name="T13" fmla="*/ 43 h 55"/>
                    <a:gd name="T14" fmla="*/ 44 w 44"/>
                    <a:gd name="T15" fmla="*/ 49 h 55"/>
                    <a:gd name="T16" fmla="*/ 40 w 44"/>
                    <a:gd name="T17" fmla="*/ 54 h 55"/>
                    <a:gd name="T18" fmla="*/ 34 w 44"/>
                    <a:gd name="T19" fmla="*/ 55 h 55"/>
                    <a:gd name="T20" fmla="*/ 30 w 44"/>
                    <a:gd name="T21" fmla="*/ 51 h 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
                    <a:gd name="T34" fmla="*/ 0 h 55"/>
                    <a:gd name="T35" fmla="*/ 44 w 44"/>
                    <a:gd name="T36" fmla="*/ 55 h 5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 h="55">
                      <a:moveTo>
                        <a:pt x="30" y="51"/>
                      </a:moveTo>
                      <a:lnTo>
                        <a:pt x="1" y="10"/>
                      </a:lnTo>
                      <a:lnTo>
                        <a:pt x="0" y="6"/>
                      </a:lnTo>
                      <a:lnTo>
                        <a:pt x="3" y="1"/>
                      </a:lnTo>
                      <a:lnTo>
                        <a:pt x="8" y="0"/>
                      </a:lnTo>
                      <a:lnTo>
                        <a:pt x="14" y="2"/>
                      </a:lnTo>
                      <a:lnTo>
                        <a:pt x="43" y="43"/>
                      </a:lnTo>
                      <a:lnTo>
                        <a:pt x="44" y="49"/>
                      </a:lnTo>
                      <a:lnTo>
                        <a:pt x="40" y="54"/>
                      </a:lnTo>
                      <a:lnTo>
                        <a:pt x="34" y="55"/>
                      </a:lnTo>
                      <a:lnTo>
                        <a:pt x="30" y="51"/>
                      </a:lnTo>
                      <a:close/>
                    </a:path>
                  </a:pathLst>
                </a:custGeom>
                <a:solidFill>
                  <a:srgbClr val="000000"/>
                </a:solidFill>
                <a:ln w="12700" cmpd="sng">
                  <a:solidFill>
                    <a:srgbClr val="000000"/>
                  </a:solidFill>
                  <a:prstDash val="solid"/>
                  <a:round/>
                  <a:headEnd/>
                  <a:tailEnd/>
                </a:ln>
              </p:spPr>
              <p:txBody>
                <a:bodyPr/>
                <a:lstStyle/>
                <a:p>
                  <a:endParaRPr lang="es-PE"/>
                </a:p>
              </p:txBody>
            </p:sp>
          </p:grpSp>
          <p:grpSp>
            <p:nvGrpSpPr>
              <p:cNvPr id="17" name="Group 66">
                <a:extLst>
                  <a:ext uri="{FF2B5EF4-FFF2-40B4-BE49-F238E27FC236}">
                    <a16:creationId xmlns:a16="http://schemas.microsoft.com/office/drawing/2014/main" id="{633E8530-612C-4AF4-809A-3DD1ADF94969}"/>
                  </a:ext>
                </a:extLst>
              </p:cNvPr>
              <p:cNvGrpSpPr>
                <a:grpSpLocks/>
              </p:cNvGrpSpPr>
              <p:nvPr/>
            </p:nvGrpSpPr>
            <p:grpSpPr bwMode="auto">
              <a:xfrm>
                <a:off x="1714507" y="2789248"/>
                <a:ext cx="1408117" cy="1384306"/>
                <a:chOff x="1080" y="1757"/>
                <a:chExt cx="887" cy="872"/>
              </a:xfrm>
            </p:grpSpPr>
            <p:sp>
              <p:nvSpPr>
                <p:cNvPr id="28" name="Freeform 67">
                  <a:extLst>
                    <a:ext uri="{FF2B5EF4-FFF2-40B4-BE49-F238E27FC236}">
                      <a16:creationId xmlns:a16="http://schemas.microsoft.com/office/drawing/2014/main" id="{915592D2-BEA0-4CBC-9779-AD19C4C4AB44}"/>
                    </a:ext>
                  </a:extLst>
                </p:cNvPr>
                <p:cNvSpPr>
                  <a:spLocks noChangeArrowheads="1"/>
                </p:cNvSpPr>
                <p:nvPr/>
              </p:nvSpPr>
              <p:spPr bwMode="auto">
                <a:xfrm>
                  <a:off x="1789" y="1952"/>
                  <a:ext cx="125" cy="93"/>
                </a:xfrm>
                <a:custGeom>
                  <a:avLst/>
                  <a:gdLst>
                    <a:gd name="T0" fmla="*/ 0 w 312"/>
                    <a:gd name="T1" fmla="*/ 0 h 231"/>
                    <a:gd name="T2" fmla="*/ 307 w 312"/>
                    <a:gd name="T3" fmla="*/ 231 h 231"/>
                    <a:gd name="T4" fmla="*/ 312 w 312"/>
                    <a:gd name="T5" fmla="*/ 113 h 231"/>
                    <a:gd name="T6" fmla="*/ 0 w 312"/>
                    <a:gd name="T7" fmla="*/ 0 h 231"/>
                    <a:gd name="T8" fmla="*/ 0 60000 65536"/>
                    <a:gd name="T9" fmla="*/ 0 60000 65536"/>
                    <a:gd name="T10" fmla="*/ 0 60000 65536"/>
                    <a:gd name="T11" fmla="*/ 0 60000 65536"/>
                    <a:gd name="T12" fmla="*/ 0 w 312"/>
                    <a:gd name="T13" fmla="*/ 0 h 231"/>
                    <a:gd name="T14" fmla="*/ 312 w 312"/>
                    <a:gd name="T15" fmla="*/ 231 h 231"/>
                  </a:gdLst>
                  <a:ahLst/>
                  <a:cxnLst>
                    <a:cxn ang="T8">
                      <a:pos x="T0" y="T1"/>
                    </a:cxn>
                    <a:cxn ang="T9">
                      <a:pos x="T2" y="T3"/>
                    </a:cxn>
                    <a:cxn ang="T10">
                      <a:pos x="T4" y="T5"/>
                    </a:cxn>
                    <a:cxn ang="T11">
                      <a:pos x="T6" y="T7"/>
                    </a:cxn>
                  </a:cxnLst>
                  <a:rect l="T12" t="T13" r="T14" b="T15"/>
                  <a:pathLst>
                    <a:path w="312" h="231">
                      <a:moveTo>
                        <a:pt x="0" y="0"/>
                      </a:moveTo>
                      <a:lnTo>
                        <a:pt x="307" y="231"/>
                      </a:lnTo>
                      <a:lnTo>
                        <a:pt x="312" y="113"/>
                      </a:lnTo>
                      <a:lnTo>
                        <a:pt x="0" y="0"/>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29" name="Freeform 68">
                  <a:extLst>
                    <a:ext uri="{FF2B5EF4-FFF2-40B4-BE49-F238E27FC236}">
                      <a16:creationId xmlns:a16="http://schemas.microsoft.com/office/drawing/2014/main" id="{2EFBB585-76CE-4ADD-B29B-33A646551692}"/>
                    </a:ext>
                  </a:extLst>
                </p:cNvPr>
                <p:cNvSpPr>
                  <a:spLocks noChangeArrowheads="1"/>
                </p:cNvSpPr>
                <p:nvPr/>
              </p:nvSpPr>
              <p:spPr bwMode="auto">
                <a:xfrm>
                  <a:off x="1143" y="1769"/>
                  <a:ext cx="815" cy="858"/>
                </a:xfrm>
                <a:custGeom>
                  <a:avLst/>
                  <a:gdLst>
                    <a:gd name="T0" fmla="*/ 1915 w 2037"/>
                    <a:gd name="T1" fmla="*/ 0 h 2144"/>
                    <a:gd name="T2" fmla="*/ 1915 w 2037"/>
                    <a:gd name="T3" fmla="*/ 1443 h 2144"/>
                    <a:gd name="T4" fmla="*/ 1060 w 2037"/>
                    <a:gd name="T5" fmla="*/ 1443 h 2144"/>
                    <a:gd name="T6" fmla="*/ 453 w 2037"/>
                    <a:gd name="T7" fmla="*/ 1378 h 2144"/>
                    <a:gd name="T8" fmla="*/ 382 w 2037"/>
                    <a:gd name="T9" fmla="*/ 1248 h 2144"/>
                    <a:gd name="T10" fmla="*/ 427 w 2037"/>
                    <a:gd name="T11" fmla="*/ 768 h 2144"/>
                    <a:gd name="T12" fmla="*/ 420 w 2037"/>
                    <a:gd name="T13" fmla="*/ 768 h 2144"/>
                    <a:gd name="T14" fmla="*/ 340 w 2037"/>
                    <a:gd name="T15" fmla="*/ 1170 h 2144"/>
                    <a:gd name="T16" fmla="*/ 174 w 2037"/>
                    <a:gd name="T17" fmla="*/ 862 h 2144"/>
                    <a:gd name="T18" fmla="*/ 250 w 2037"/>
                    <a:gd name="T19" fmla="*/ 1128 h 2144"/>
                    <a:gd name="T20" fmla="*/ 3 w 2037"/>
                    <a:gd name="T21" fmla="*/ 1057 h 2144"/>
                    <a:gd name="T22" fmla="*/ 266 w 2037"/>
                    <a:gd name="T23" fmla="*/ 1183 h 2144"/>
                    <a:gd name="T24" fmla="*/ 319 w 2037"/>
                    <a:gd name="T25" fmla="*/ 1364 h 2144"/>
                    <a:gd name="T26" fmla="*/ 3 w 2037"/>
                    <a:gd name="T27" fmla="*/ 1329 h 2144"/>
                    <a:gd name="T28" fmla="*/ 700 w 2037"/>
                    <a:gd name="T29" fmla="*/ 1568 h 2144"/>
                    <a:gd name="T30" fmla="*/ 0 w 2037"/>
                    <a:gd name="T31" fmla="*/ 1983 h 2144"/>
                    <a:gd name="T32" fmla="*/ 445 w 2037"/>
                    <a:gd name="T33" fmla="*/ 1824 h 2144"/>
                    <a:gd name="T34" fmla="*/ 345 w 2037"/>
                    <a:gd name="T35" fmla="*/ 2012 h 2144"/>
                    <a:gd name="T36" fmla="*/ 514 w 2037"/>
                    <a:gd name="T37" fmla="*/ 1797 h 2144"/>
                    <a:gd name="T38" fmla="*/ 868 w 2037"/>
                    <a:gd name="T39" fmla="*/ 1671 h 2144"/>
                    <a:gd name="T40" fmla="*/ 1915 w 2037"/>
                    <a:gd name="T41" fmla="*/ 1880 h 2144"/>
                    <a:gd name="T42" fmla="*/ 1915 w 2037"/>
                    <a:gd name="T43" fmla="*/ 2144 h 2144"/>
                    <a:gd name="T44" fmla="*/ 2037 w 2037"/>
                    <a:gd name="T45" fmla="*/ 2144 h 2144"/>
                    <a:gd name="T46" fmla="*/ 2037 w 2037"/>
                    <a:gd name="T47" fmla="*/ 0 h 2144"/>
                    <a:gd name="T48" fmla="*/ 1915 w 2037"/>
                    <a:gd name="T49" fmla="*/ 0 h 21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037"/>
                    <a:gd name="T76" fmla="*/ 0 h 2144"/>
                    <a:gd name="T77" fmla="*/ 2037 w 2037"/>
                    <a:gd name="T78" fmla="*/ 2144 h 21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037" h="2144">
                      <a:moveTo>
                        <a:pt x="1915" y="0"/>
                      </a:moveTo>
                      <a:lnTo>
                        <a:pt x="1915" y="1443"/>
                      </a:lnTo>
                      <a:lnTo>
                        <a:pt x="1060" y="1443"/>
                      </a:lnTo>
                      <a:lnTo>
                        <a:pt x="453" y="1378"/>
                      </a:lnTo>
                      <a:lnTo>
                        <a:pt x="382" y="1248"/>
                      </a:lnTo>
                      <a:lnTo>
                        <a:pt x="427" y="768"/>
                      </a:lnTo>
                      <a:lnTo>
                        <a:pt x="420" y="768"/>
                      </a:lnTo>
                      <a:lnTo>
                        <a:pt x="340" y="1170"/>
                      </a:lnTo>
                      <a:lnTo>
                        <a:pt x="174" y="862"/>
                      </a:lnTo>
                      <a:lnTo>
                        <a:pt x="250" y="1128"/>
                      </a:lnTo>
                      <a:lnTo>
                        <a:pt x="3" y="1057"/>
                      </a:lnTo>
                      <a:lnTo>
                        <a:pt x="266" y="1183"/>
                      </a:lnTo>
                      <a:lnTo>
                        <a:pt x="319" y="1364"/>
                      </a:lnTo>
                      <a:lnTo>
                        <a:pt x="3" y="1329"/>
                      </a:lnTo>
                      <a:lnTo>
                        <a:pt x="700" y="1568"/>
                      </a:lnTo>
                      <a:lnTo>
                        <a:pt x="0" y="1983"/>
                      </a:lnTo>
                      <a:lnTo>
                        <a:pt x="445" y="1824"/>
                      </a:lnTo>
                      <a:lnTo>
                        <a:pt x="345" y="2012"/>
                      </a:lnTo>
                      <a:lnTo>
                        <a:pt x="514" y="1797"/>
                      </a:lnTo>
                      <a:lnTo>
                        <a:pt x="868" y="1671"/>
                      </a:lnTo>
                      <a:lnTo>
                        <a:pt x="1915" y="1880"/>
                      </a:lnTo>
                      <a:lnTo>
                        <a:pt x="1915" y="2144"/>
                      </a:lnTo>
                      <a:lnTo>
                        <a:pt x="2037" y="2144"/>
                      </a:lnTo>
                      <a:lnTo>
                        <a:pt x="2037" y="0"/>
                      </a:lnTo>
                      <a:lnTo>
                        <a:pt x="1915" y="0"/>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30" name="Freeform 69">
                  <a:extLst>
                    <a:ext uri="{FF2B5EF4-FFF2-40B4-BE49-F238E27FC236}">
                      <a16:creationId xmlns:a16="http://schemas.microsoft.com/office/drawing/2014/main" id="{03B25527-6FCE-4690-9E70-7AF94CA1E2B1}"/>
                    </a:ext>
                  </a:extLst>
                </p:cNvPr>
                <p:cNvSpPr>
                  <a:spLocks noChangeArrowheads="1"/>
                </p:cNvSpPr>
                <p:nvPr/>
              </p:nvSpPr>
              <p:spPr bwMode="auto">
                <a:xfrm>
                  <a:off x="1290" y="2057"/>
                  <a:ext cx="86" cy="91"/>
                </a:xfrm>
                <a:custGeom>
                  <a:avLst/>
                  <a:gdLst>
                    <a:gd name="T0" fmla="*/ 85 w 215"/>
                    <a:gd name="T1" fmla="*/ 184 h 227"/>
                    <a:gd name="T2" fmla="*/ 194 w 215"/>
                    <a:gd name="T3" fmla="*/ 0 h 227"/>
                    <a:gd name="T4" fmla="*/ 85 w 215"/>
                    <a:gd name="T5" fmla="*/ 184 h 227"/>
                    <a:gd name="T6" fmla="*/ 0 60000 65536"/>
                    <a:gd name="T7" fmla="*/ 0 60000 65536"/>
                    <a:gd name="T8" fmla="*/ 0 60000 65536"/>
                    <a:gd name="T9" fmla="*/ 0 w 215"/>
                    <a:gd name="T10" fmla="*/ 0 h 227"/>
                    <a:gd name="T11" fmla="*/ 215 w 215"/>
                    <a:gd name="T12" fmla="*/ 227 h 227"/>
                  </a:gdLst>
                  <a:ahLst/>
                  <a:cxnLst>
                    <a:cxn ang="T6">
                      <a:pos x="T0" y="T1"/>
                    </a:cxn>
                    <a:cxn ang="T7">
                      <a:pos x="T2" y="T3"/>
                    </a:cxn>
                    <a:cxn ang="T8">
                      <a:pos x="T4" y="T5"/>
                    </a:cxn>
                  </a:cxnLst>
                  <a:rect l="T9" t="T10" r="T11" b="T12"/>
                  <a:pathLst>
                    <a:path w="215" h="227">
                      <a:moveTo>
                        <a:pt x="85" y="184"/>
                      </a:moveTo>
                      <a:cubicBezTo>
                        <a:pt x="181" y="227"/>
                        <a:pt x="215" y="56"/>
                        <a:pt x="194" y="0"/>
                      </a:cubicBezTo>
                      <a:cubicBezTo>
                        <a:pt x="122" y="19"/>
                        <a:pt x="0" y="109"/>
                        <a:pt x="85" y="184"/>
                      </a:cubicBezTo>
                      <a:close/>
                    </a:path>
                  </a:pathLst>
                </a:custGeom>
                <a:solidFill>
                  <a:srgbClr val="000000"/>
                </a:solidFill>
                <a:ln w="12700" cmpd="sng">
                  <a:solidFill>
                    <a:srgbClr val="000000"/>
                  </a:solidFill>
                  <a:prstDash val="solid"/>
                  <a:round/>
                  <a:headEnd/>
                  <a:tailEnd/>
                </a:ln>
              </p:spPr>
              <p:txBody>
                <a:bodyPr/>
                <a:lstStyle/>
                <a:p>
                  <a:endParaRPr lang="es-PE"/>
                </a:p>
              </p:txBody>
            </p:sp>
            <p:sp>
              <p:nvSpPr>
                <p:cNvPr id="31" name="Freeform 70">
                  <a:extLst>
                    <a:ext uri="{FF2B5EF4-FFF2-40B4-BE49-F238E27FC236}">
                      <a16:creationId xmlns:a16="http://schemas.microsoft.com/office/drawing/2014/main" id="{B713E6DB-9E49-428C-992E-4B833557DF78}"/>
                    </a:ext>
                  </a:extLst>
                </p:cNvPr>
                <p:cNvSpPr>
                  <a:spLocks noChangeArrowheads="1"/>
                </p:cNvSpPr>
                <p:nvPr/>
              </p:nvSpPr>
              <p:spPr bwMode="auto">
                <a:xfrm>
                  <a:off x="1306" y="2067"/>
                  <a:ext cx="61" cy="70"/>
                </a:xfrm>
                <a:custGeom>
                  <a:avLst/>
                  <a:gdLst>
                    <a:gd name="T0" fmla="*/ 55 w 152"/>
                    <a:gd name="T1" fmla="*/ 143 h 174"/>
                    <a:gd name="T2" fmla="*/ 142 w 152"/>
                    <a:gd name="T3" fmla="*/ 0 h 174"/>
                    <a:gd name="T4" fmla="*/ 55 w 152"/>
                    <a:gd name="T5" fmla="*/ 143 h 174"/>
                    <a:gd name="T6" fmla="*/ 0 60000 65536"/>
                    <a:gd name="T7" fmla="*/ 0 60000 65536"/>
                    <a:gd name="T8" fmla="*/ 0 60000 65536"/>
                    <a:gd name="T9" fmla="*/ 0 w 152"/>
                    <a:gd name="T10" fmla="*/ 0 h 174"/>
                    <a:gd name="T11" fmla="*/ 152 w 152"/>
                    <a:gd name="T12" fmla="*/ 174 h 174"/>
                  </a:gdLst>
                  <a:ahLst/>
                  <a:cxnLst>
                    <a:cxn ang="T6">
                      <a:pos x="T0" y="T1"/>
                    </a:cxn>
                    <a:cxn ang="T7">
                      <a:pos x="T2" y="T3"/>
                    </a:cxn>
                    <a:cxn ang="T8">
                      <a:pos x="T4" y="T5"/>
                    </a:cxn>
                  </a:cxnLst>
                  <a:rect l="T9" t="T10" r="T11" b="T12"/>
                  <a:pathLst>
                    <a:path w="152" h="174">
                      <a:moveTo>
                        <a:pt x="55" y="143"/>
                      </a:moveTo>
                      <a:cubicBezTo>
                        <a:pt x="124" y="174"/>
                        <a:pt x="152" y="29"/>
                        <a:pt x="142" y="0"/>
                      </a:cubicBezTo>
                      <a:cubicBezTo>
                        <a:pt x="92" y="14"/>
                        <a:pt x="0" y="91"/>
                        <a:pt x="55" y="143"/>
                      </a:cubicBezTo>
                      <a:close/>
                    </a:path>
                  </a:pathLst>
                </a:custGeom>
                <a:solidFill>
                  <a:srgbClr val="92F89E"/>
                </a:solidFill>
                <a:ln w="12700" cmpd="sng">
                  <a:solidFill>
                    <a:srgbClr val="92F89E"/>
                  </a:solidFill>
                  <a:prstDash val="solid"/>
                  <a:round/>
                  <a:headEnd/>
                  <a:tailEnd/>
                </a:ln>
              </p:spPr>
              <p:txBody>
                <a:bodyPr/>
                <a:lstStyle/>
                <a:p>
                  <a:endParaRPr lang="es-PE"/>
                </a:p>
              </p:txBody>
            </p:sp>
            <p:sp>
              <p:nvSpPr>
                <p:cNvPr id="32" name="Freeform 71">
                  <a:extLst>
                    <a:ext uri="{FF2B5EF4-FFF2-40B4-BE49-F238E27FC236}">
                      <a16:creationId xmlns:a16="http://schemas.microsoft.com/office/drawing/2014/main" id="{27E5149F-DD72-40DC-B412-DB1F86883311}"/>
                    </a:ext>
                  </a:extLst>
                </p:cNvPr>
                <p:cNvSpPr>
                  <a:spLocks noChangeArrowheads="1"/>
                </p:cNvSpPr>
                <p:nvPr/>
              </p:nvSpPr>
              <p:spPr bwMode="auto">
                <a:xfrm>
                  <a:off x="1306" y="2087"/>
                  <a:ext cx="47" cy="48"/>
                </a:xfrm>
                <a:custGeom>
                  <a:avLst/>
                  <a:gdLst>
                    <a:gd name="T0" fmla="*/ 108 w 118"/>
                    <a:gd name="T1" fmla="*/ 2 h 121"/>
                    <a:gd name="T2" fmla="*/ 66 w 118"/>
                    <a:gd name="T3" fmla="*/ 66 h 121"/>
                    <a:gd name="T4" fmla="*/ 56 w 118"/>
                    <a:gd name="T5" fmla="*/ 75 h 121"/>
                    <a:gd name="T6" fmla="*/ 46 w 118"/>
                    <a:gd name="T7" fmla="*/ 83 h 121"/>
                    <a:gd name="T8" fmla="*/ 45 w 118"/>
                    <a:gd name="T9" fmla="*/ 85 h 121"/>
                    <a:gd name="T10" fmla="*/ 43 w 118"/>
                    <a:gd name="T11" fmla="*/ 85 h 121"/>
                    <a:gd name="T12" fmla="*/ 39 w 118"/>
                    <a:gd name="T13" fmla="*/ 90 h 121"/>
                    <a:gd name="T14" fmla="*/ 34 w 118"/>
                    <a:gd name="T15" fmla="*/ 93 h 121"/>
                    <a:gd name="T16" fmla="*/ 1 w 118"/>
                    <a:gd name="T17" fmla="*/ 112 h 121"/>
                    <a:gd name="T18" fmla="*/ 0 w 118"/>
                    <a:gd name="T19" fmla="*/ 113 h 121"/>
                    <a:gd name="T20" fmla="*/ 0 w 118"/>
                    <a:gd name="T21" fmla="*/ 117 h 121"/>
                    <a:gd name="T22" fmla="*/ 1 w 118"/>
                    <a:gd name="T23" fmla="*/ 120 h 121"/>
                    <a:gd name="T24" fmla="*/ 2 w 118"/>
                    <a:gd name="T25" fmla="*/ 121 h 121"/>
                    <a:gd name="T26" fmla="*/ 6 w 118"/>
                    <a:gd name="T27" fmla="*/ 121 h 121"/>
                    <a:gd name="T28" fmla="*/ 44 w 118"/>
                    <a:gd name="T29" fmla="*/ 99 h 121"/>
                    <a:gd name="T30" fmla="*/ 49 w 118"/>
                    <a:gd name="T31" fmla="*/ 96 h 121"/>
                    <a:gd name="T32" fmla="*/ 50 w 118"/>
                    <a:gd name="T33" fmla="*/ 94 h 121"/>
                    <a:gd name="T34" fmla="*/ 51 w 118"/>
                    <a:gd name="T35" fmla="*/ 94 h 121"/>
                    <a:gd name="T36" fmla="*/ 53 w 118"/>
                    <a:gd name="T37" fmla="*/ 93 h 121"/>
                    <a:gd name="T38" fmla="*/ 83 w 118"/>
                    <a:gd name="T39" fmla="*/ 63 h 121"/>
                    <a:gd name="T40" fmla="*/ 91 w 118"/>
                    <a:gd name="T41" fmla="*/ 52 h 121"/>
                    <a:gd name="T42" fmla="*/ 99 w 118"/>
                    <a:gd name="T43" fmla="*/ 42 h 121"/>
                    <a:gd name="T44" fmla="*/ 105 w 118"/>
                    <a:gd name="T45" fmla="*/ 31 h 121"/>
                    <a:gd name="T46" fmla="*/ 112 w 118"/>
                    <a:gd name="T47" fmla="*/ 19 h 121"/>
                    <a:gd name="T48" fmla="*/ 118 w 118"/>
                    <a:gd name="T49" fmla="*/ 7 h 121"/>
                    <a:gd name="T50" fmla="*/ 118 w 118"/>
                    <a:gd name="T51" fmla="*/ 2 h 121"/>
                    <a:gd name="T52" fmla="*/ 116 w 118"/>
                    <a:gd name="T53" fmla="*/ 0 h 121"/>
                    <a:gd name="T54" fmla="*/ 111 w 118"/>
                    <a:gd name="T55" fmla="*/ 0 h 121"/>
                    <a:gd name="T56" fmla="*/ 109 w 118"/>
                    <a:gd name="T57" fmla="*/ 1 h 121"/>
                    <a:gd name="T58" fmla="*/ 108 w 118"/>
                    <a:gd name="T59" fmla="*/ 2 h 12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8"/>
                    <a:gd name="T91" fmla="*/ 0 h 121"/>
                    <a:gd name="T92" fmla="*/ 118 w 118"/>
                    <a:gd name="T93" fmla="*/ 121 h 121"/>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8" h="121">
                      <a:moveTo>
                        <a:pt x="108" y="2"/>
                      </a:moveTo>
                      <a:cubicBezTo>
                        <a:pt x="100" y="22"/>
                        <a:pt x="81" y="50"/>
                        <a:pt x="66" y="66"/>
                      </a:cubicBezTo>
                      <a:lnTo>
                        <a:pt x="56" y="75"/>
                      </a:lnTo>
                      <a:lnTo>
                        <a:pt x="46" y="83"/>
                      </a:lnTo>
                      <a:lnTo>
                        <a:pt x="45" y="85"/>
                      </a:lnTo>
                      <a:lnTo>
                        <a:pt x="43" y="85"/>
                      </a:lnTo>
                      <a:lnTo>
                        <a:pt x="39" y="90"/>
                      </a:lnTo>
                      <a:lnTo>
                        <a:pt x="34" y="93"/>
                      </a:lnTo>
                      <a:cubicBezTo>
                        <a:pt x="23" y="100"/>
                        <a:pt x="13" y="107"/>
                        <a:pt x="1" y="112"/>
                      </a:cubicBezTo>
                      <a:lnTo>
                        <a:pt x="0" y="113"/>
                      </a:lnTo>
                      <a:lnTo>
                        <a:pt x="0" y="117"/>
                      </a:lnTo>
                      <a:lnTo>
                        <a:pt x="1" y="120"/>
                      </a:lnTo>
                      <a:lnTo>
                        <a:pt x="2" y="121"/>
                      </a:lnTo>
                      <a:lnTo>
                        <a:pt x="6" y="121"/>
                      </a:lnTo>
                      <a:cubicBezTo>
                        <a:pt x="22" y="113"/>
                        <a:pt x="30" y="112"/>
                        <a:pt x="44" y="99"/>
                      </a:cubicBezTo>
                      <a:lnTo>
                        <a:pt x="49" y="96"/>
                      </a:lnTo>
                      <a:lnTo>
                        <a:pt x="50" y="94"/>
                      </a:lnTo>
                      <a:lnTo>
                        <a:pt x="51" y="94"/>
                      </a:lnTo>
                      <a:lnTo>
                        <a:pt x="53" y="93"/>
                      </a:lnTo>
                      <a:lnTo>
                        <a:pt x="83" y="63"/>
                      </a:lnTo>
                      <a:lnTo>
                        <a:pt x="91" y="52"/>
                      </a:lnTo>
                      <a:lnTo>
                        <a:pt x="99" y="42"/>
                      </a:lnTo>
                      <a:lnTo>
                        <a:pt x="105" y="31"/>
                      </a:lnTo>
                      <a:lnTo>
                        <a:pt x="112" y="19"/>
                      </a:lnTo>
                      <a:lnTo>
                        <a:pt x="118" y="7"/>
                      </a:lnTo>
                      <a:lnTo>
                        <a:pt x="118" y="2"/>
                      </a:lnTo>
                      <a:lnTo>
                        <a:pt x="116" y="0"/>
                      </a:lnTo>
                      <a:lnTo>
                        <a:pt x="111" y="0"/>
                      </a:lnTo>
                      <a:lnTo>
                        <a:pt x="109" y="1"/>
                      </a:lnTo>
                      <a:lnTo>
                        <a:pt x="108" y="2"/>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33" name="Freeform 72">
                  <a:extLst>
                    <a:ext uri="{FF2B5EF4-FFF2-40B4-BE49-F238E27FC236}">
                      <a16:creationId xmlns:a16="http://schemas.microsoft.com/office/drawing/2014/main" id="{8316C78F-E3A2-45D0-9210-63E716158067}"/>
                    </a:ext>
                  </a:extLst>
                </p:cNvPr>
                <p:cNvSpPr>
                  <a:spLocks noChangeArrowheads="1"/>
                </p:cNvSpPr>
                <p:nvPr/>
              </p:nvSpPr>
              <p:spPr bwMode="auto">
                <a:xfrm>
                  <a:off x="1775" y="1869"/>
                  <a:ext cx="61" cy="77"/>
                </a:xfrm>
                <a:custGeom>
                  <a:avLst/>
                  <a:gdLst>
                    <a:gd name="T0" fmla="*/ 98 w 153"/>
                    <a:gd name="T1" fmla="*/ 194 h 194"/>
                    <a:gd name="T2" fmla="*/ 151 w 153"/>
                    <a:gd name="T3" fmla="*/ 123 h 194"/>
                    <a:gd name="T4" fmla="*/ 149 w 153"/>
                    <a:gd name="T5" fmla="*/ 102 h 194"/>
                    <a:gd name="T6" fmla="*/ 143 w 153"/>
                    <a:gd name="T7" fmla="*/ 81 h 194"/>
                    <a:gd name="T8" fmla="*/ 136 w 153"/>
                    <a:gd name="T9" fmla="*/ 58 h 194"/>
                    <a:gd name="T10" fmla="*/ 126 w 153"/>
                    <a:gd name="T11" fmla="*/ 38 h 194"/>
                    <a:gd name="T12" fmla="*/ 118 w 153"/>
                    <a:gd name="T13" fmla="*/ 21 h 194"/>
                    <a:gd name="T14" fmla="*/ 109 w 153"/>
                    <a:gd name="T15" fmla="*/ 8 h 194"/>
                    <a:gd name="T16" fmla="*/ 102 w 153"/>
                    <a:gd name="T17" fmla="*/ 1 h 194"/>
                    <a:gd name="T18" fmla="*/ 97 w 153"/>
                    <a:gd name="T19" fmla="*/ 0 h 194"/>
                    <a:gd name="T20" fmla="*/ 98 w 153"/>
                    <a:gd name="T21" fmla="*/ 194 h 1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3"/>
                    <a:gd name="T34" fmla="*/ 0 h 194"/>
                    <a:gd name="T35" fmla="*/ 153 w 153"/>
                    <a:gd name="T36" fmla="*/ 194 h 19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3" h="194">
                      <a:moveTo>
                        <a:pt x="98" y="194"/>
                      </a:moveTo>
                      <a:cubicBezTo>
                        <a:pt x="134" y="193"/>
                        <a:pt x="153" y="155"/>
                        <a:pt x="151" y="123"/>
                      </a:cubicBezTo>
                      <a:lnTo>
                        <a:pt x="149" y="102"/>
                      </a:lnTo>
                      <a:lnTo>
                        <a:pt x="143" y="81"/>
                      </a:lnTo>
                      <a:lnTo>
                        <a:pt x="136" y="58"/>
                      </a:lnTo>
                      <a:lnTo>
                        <a:pt x="126" y="38"/>
                      </a:lnTo>
                      <a:lnTo>
                        <a:pt x="118" y="21"/>
                      </a:lnTo>
                      <a:lnTo>
                        <a:pt x="109" y="8"/>
                      </a:lnTo>
                      <a:lnTo>
                        <a:pt x="102" y="1"/>
                      </a:lnTo>
                      <a:lnTo>
                        <a:pt x="97" y="0"/>
                      </a:lnTo>
                      <a:cubicBezTo>
                        <a:pt x="50" y="51"/>
                        <a:pt x="0" y="172"/>
                        <a:pt x="98" y="194"/>
                      </a:cubicBezTo>
                      <a:close/>
                    </a:path>
                  </a:pathLst>
                </a:custGeom>
                <a:solidFill>
                  <a:srgbClr val="000000"/>
                </a:solidFill>
                <a:ln w="12700" cmpd="sng">
                  <a:solidFill>
                    <a:srgbClr val="000000"/>
                  </a:solidFill>
                  <a:prstDash val="solid"/>
                  <a:round/>
                  <a:headEnd/>
                  <a:tailEnd/>
                </a:ln>
              </p:spPr>
              <p:txBody>
                <a:bodyPr/>
                <a:lstStyle/>
                <a:p>
                  <a:endParaRPr lang="es-PE"/>
                </a:p>
              </p:txBody>
            </p:sp>
            <p:sp>
              <p:nvSpPr>
                <p:cNvPr id="34" name="Freeform 73">
                  <a:extLst>
                    <a:ext uri="{FF2B5EF4-FFF2-40B4-BE49-F238E27FC236}">
                      <a16:creationId xmlns:a16="http://schemas.microsoft.com/office/drawing/2014/main" id="{A54657D6-80E8-4A04-96CE-FC685FF12922}"/>
                    </a:ext>
                  </a:extLst>
                </p:cNvPr>
                <p:cNvSpPr>
                  <a:spLocks noChangeArrowheads="1"/>
                </p:cNvSpPr>
                <p:nvPr/>
              </p:nvSpPr>
              <p:spPr bwMode="auto">
                <a:xfrm>
                  <a:off x="1787" y="1879"/>
                  <a:ext cx="41" cy="60"/>
                </a:xfrm>
                <a:custGeom>
                  <a:avLst/>
                  <a:gdLst>
                    <a:gd name="T0" fmla="*/ 67 w 102"/>
                    <a:gd name="T1" fmla="*/ 150 h 150"/>
                    <a:gd name="T2" fmla="*/ 102 w 102"/>
                    <a:gd name="T3" fmla="*/ 92 h 150"/>
                    <a:gd name="T4" fmla="*/ 99 w 102"/>
                    <a:gd name="T5" fmla="*/ 79 h 150"/>
                    <a:gd name="T6" fmla="*/ 96 w 102"/>
                    <a:gd name="T7" fmla="*/ 63 h 150"/>
                    <a:gd name="T8" fmla="*/ 92 w 102"/>
                    <a:gd name="T9" fmla="*/ 46 h 150"/>
                    <a:gd name="T10" fmla="*/ 86 w 102"/>
                    <a:gd name="T11" fmla="*/ 31 h 150"/>
                    <a:gd name="T12" fmla="*/ 79 w 102"/>
                    <a:gd name="T13" fmla="*/ 17 h 150"/>
                    <a:gd name="T14" fmla="*/ 75 w 102"/>
                    <a:gd name="T15" fmla="*/ 7 h 150"/>
                    <a:gd name="T16" fmla="*/ 70 w 102"/>
                    <a:gd name="T17" fmla="*/ 1 h 150"/>
                    <a:gd name="T18" fmla="*/ 67 w 102"/>
                    <a:gd name="T19" fmla="*/ 0 h 150"/>
                    <a:gd name="T20" fmla="*/ 67 w 102"/>
                    <a:gd name="T21" fmla="*/ 150 h 1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2"/>
                    <a:gd name="T34" fmla="*/ 0 h 150"/>
                    <a:gd name="T35" fmla="*/ 102 w 102"/>
                    <a:gd name="T36" fmla="*/ 150 h 15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2" h="150">
                      <a:moveTo>
                        <a:pt x="67" y="150"/>
                      </a:moveTo>
                      <a:cubicBezTo>
                        <a:pt x="101" y="146"/>
                        <a:pt x="102" y="121"/>
                        <a:pt x="102" y="92"/>
                      </a:cubicBezTo>
                      <a:lnTo>
                        <a:pt x="99" y="79"/>
                      </a:lnTo>
                      <a:lnTo>
                        <a:pt x="96" y="63"/>
                      </a:lnTo>
                      <a:lnTo>
                        <a:pt x="92" y="46"/>
                      </a:lnTo>
                      <a:lnTo>
                        <a:pt x="86" y="31"/>
                      </a:lnTo>
                      <a:lnTo>
                        <a:pt x="79" y="17"/>
                      </a:lnTo>
                      <a:lnTo>
                        <a:pt x="75" y="7"/>
                      </a:lnTo>
                      <a:lnTo>
                        <a:pt x="70" y="1"/>
                      </a:lnTo>
                      <a:lnTo>
                        <a:pt x="67" y="0"/>
                      </a:lnTo>
                      <a:cubicBezTo>
                        <a:pt x="34" y="35"/>
                        <a:pt x="0" y="138"/>
                        <a:pt x="67" y="150"/>
                      </a:cubicBezTo>
                      <a:close/>
                    </a:path>
                  </a:pathLst>
                </a:custGeom>
                <a:solidFill>
                  <a:srgbClr val="92F89E"/>
                </a:solidFill>
                <a:ln w="12700" cmpd="sng">
                  <a:solidFill>
                    <a:srgbClr val="92F89E"/>
                  </a:solidFill>
                  <a:prstDash val="solid"/>
                  <a:round/>
                  <a:headEnd/>
                  <a:tailEnd/>
                </a:ln>
              </p:spPr>
              <p:txBody>
                <a:bodyPr/>
                <a:lstStyle/>
                <a:p>
                  <a:endParaRPr lang="es-PE"/>
                </a:p>
              </p:txBody>
            </p:sp>
            <p:sp>
              <p:nvSpPr>
                <p:cNvPr id="35" name="Freeform 74">
                  <a:extLst>
                    <a:ext uri="{FF2B5EF4-FFF2-40B4-BE49-F238E27FC236}">
                      <a16:creationId xmlns:a16="http://schemas.microsoft.com/office/drawing/2014/main" id="{A87FC561-E039-4AB7-88B8-EF27B580BF40}"/>
                    </a:ext>
                  </a:extLst>
                </p:cNvPr>
                <p:cNvSpPr>
                  <a:spLocks noChangeArrowheads="1"/>
                </p:cNvSpPr>
                <p:nvPr/>
              </p:nvSpPr>
              <p:spPr bwMode="auto">
                <a:xfrm>
                  <a:off x="1800" y="1898"/>
                  <a:ext cx="19" cy="59"/>
                </a:xfrm>
                <a:custGeom>
                  <a:avLst/>
                  <a:gdLst>
                    <a:gd name="T0" fmla="*/ 33 w 45"/>
                    <a:gd name="T1" fmla="*/ 7 h 146"/>
                    <a:gd name="T2" fmla="*/ 34 w 45"/>
                    <a:gd name="T3" fmla="*/ 29 h 146"/>
                    <a:gd name="T4" fmla="*/ 33 w 45"/>
                    <a:gd name="T5" fmla="*/ 53 h 146"/>
                    <a:gd name="T6" fmla="*/ 30 w 45"/>
                    <a:gd name="T7" fmla="*/ 74 h 146"/>
                    <a:gd name="T8" fmla="*/ 23 w 45"/>
                    <a:gd name="T9" fmla="*/ 97 h 146"/>
                    <a:gd name="T10" fmla="*/ 21 w 45"/>
                    <a:gd name="T11" fmla="*/ 99 h 146"/>
                    <a:gd name="T12" fmla="*/ 21 w 45"/>
                    <a:gd name="T13" fmla="*/ 101 h 146"/>
                    <a:gd name="T14" fmla="*/ 17 w 45"/>
                    <a:gd name="T15" fmla="*/ 110 h 146"/>
                    <a:gd name="T16" fmla="*/ 13 w 45"/>
                    <a:gd name="T17" fmla="*/ 121 h 146"/>
                    <a:gd name="T18" fmla="*/ 8 w 45"/>
                    <a:gd name="T19" fmla="*/ 129 h 146"/>
                    <a:gd name="T20" fmla="*/ 1 w 45"/>
                    <a:gd name="T21" fmla="*/ 139 h 146"/>
                    <a:gd name="T22" fmla="*/ 0 w 45"/>
                    <a:gd name="T23" fmla="*/ 140 h 146"/>
                    <a:gd name="T24" fmla="*/ 0 w 45"/>
                    <a:gd name="T25" fmla="*/ 144 h 146"/>
                    <a:gd name="T26" fmla="*/ 1 w 45"/>
                    <a:gd name="T27" fmla="*/ 145 h 146"/>
                    <a:gd name="T28" fmla="*/ 3 w 45"/>
                    <a:gd name="T29" fmla="*/ 146 h 146"/>
                    <a:gd name="T30" fmla="*/ 7 w 45"/>
                    <a:gd name="T31" fmla="*/ 146 h 146"/>
                    <a:gd name="T32" fmla="*/ 9 w 45"/>
                    <a:gd name="T33" fmla="*/ 145 h 146"/>
                    <a:gd name="T34" fmla="*/ 14 w 45"/>
                    <a:gd name="T35" fmla="*/ 137 h 146"/>
                    <a:gd name="T36" fmla="*/ 21 w 45"/>
                    <a:gd name="T37" fmla="*/ 126 h 146"/>
                    <a:gd name="T38" fmla="*/ 26 w 45"/>
                    <a:gd name="T39" fmla="*/ 116 h 146"/>
                    <a:gd name="T40" fmla="*/ 28 w 45"/>
                    <a:gd name="T41" fmla="*/ 105 h 146"/>
                    <a:gd name="T42" fmla="*/ 32 w 45"/>
                    <a:gd name="T43" fmla="*/ 102 h 146"/>
                    <a:gd name="T44" fmla="*/ 32 w 45"/>
                    <a:gd name="T45" fmla="*/ 101 h 146"/>
                    <a:gd name="T46" fmla="*/ 39 w 45"/>
                    <a:gd name="T47" fmla="*/ 77 h 146"/>
                    <a:gd name="T48" fmla="*/ 44 w 45"/>
                    <a:gd name="T49" fmla="*/ 53 h 146"/>
                    <a:gd name="T50" fmla="*/ 45 w 45"/>
                    <a:gd name="T51" fmla="*/ 29 h 146"/>
                    <a:gd name="T52" fmla="*/ 44 w 45"/>
                    <a:gd name="T53" fmla="*/ 6 h 146"/>
                    <a:gd name="T54" fmla="*/ 41 w 45"/>
                    <a:gd name="T55" fmla="*/ 1 h 146"/>
                    <a:gd name="T56" fmla="*/ 33 w 45"/>
                    <a:gd name="T57" fmla="*/ 7 h 14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5"/>
                    <a:gd name="T88" fmla="*/ 0 h 146"/>
                    <a:gd name="T89" fmla="*/ 45 w 45"/>
                    <a:gd name="T90" fmla="*/ 146 h 14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5" h="146">
                      <a:moveTo>
                        <a:pt x="33" y="7"/>
                      </a:moveTo>
                      <a:lnTo>
                        <a:pt x="34" y="29"/>
                      </a:lnTo>
                      <a:lnTo>
                        <a:pt x="33" y="53"/>
                      </a:lnTo>
                      <a:lnTo>
                        <a:pt x="30" y="74"/>
                      </a:lnTo>
                      <a:lnTo>
                        <a:pt x="23" y="97"/>
                      </a:lnTo>
                      <a:lnTo>
                        <a:pt x="21" y="99"/>
                      </a:lnTo>
                      <a:lnTo>
                        <a:pt x="21" y="101"/>
                      </a:lnTo>
                      <a:lnTo>
                        <a:pt x="17" y="110"/>
                      </a:lnTo>
                      <a:lnTo>
                        <a:pt x="13" y="121"/>
                      </a:lnTo>
                      <a:lnTo>
                        <a:pt x="8" y="129"/>
                      </a:lnTo>
                      <a:lnTo>
                        <a:pt x="1" y="139"/>
                      </a:lnTo>
                      <a:lnTo>
                        <a:pt x="0" y="140"/>
                      </a:lnTo>
                      <a:lnTo>
                        <a:pt x="0" y="144"/>
                      </a:lnTo>
                      <a:lnTo>
                        <a:pt x="1" y="145"/>
                      </a:lnTo>
                      <a:lnTo>
                        <a:pt x="3" y="146"/>
                      </a:lnTo>
                      <a:lnTo>
                        <a:pt x="7" y="146"/>
                      </a:lnTo>
                      <a:lnTo>
                        <a:pt x="9" y="145"/>
                      </a:lnTo>
                      <a:lnTo>
                        <a:pt x="14" y="137"/>
                      </a:lnTo>
                      <a:lnTo>
                        <a:pt x="21" y="126"/>
                      </a:lnTo>
                      <a:lnTo>
                        <a:pt x="26" y="116"/>
                      </a:lnTo>
                      <a:lnTo>
                        <a:pt x="28" y="105"/>
                      </a:lnTo>
                      <a:lnTo>
                        <a:pt x="32" y="102"/>
                      </a:lnTo>
                      <a:lnTo>
                        <a:pt x="32" y="101"/>
                      </a:lnTo>
                      <a:lnTo>
                        <a:pt x="39" y="77"/>
                      </a:lnTo>
                      <a:lnTo>
                        <a:pt x="44" y="53"/>
                      </a:lnTo>
                      <a:lnTo>
                        <a:pt x="45" y="29"/>
                      </a:lnTo>
                      <a:lnTo>
                        <a:pt x="44" y="6"/>
                      </a:lnTo>
                      <a:lnTo>
                        <a:pt x="41" y="1"/>
                      </a:lnTo>
                      <a:cubicBezTo>
                        <a:pt x="36" y="1"/>
                        <a:pt x="33" y="0"/>
                        <a:pt x="33" y="7"/>
                      </a:cubicBezTo>
                      <a:close/>
                    </a:path>
                  </a:pathLst>
                </a:custGeom>
                <a:solidFill>
                  <a:srgbClr val="000000"/>
                </a:solidFill>
                <a:ln w="12700" cmpd="sng">
                  <a:solidFill>
                    <a:srgbClr val="000000"/>
                  </a:solidFill>
                  <a:prstDash val="solid"/>
                  <a:round/>
                  <a:headEnd/>
                  <a:tailEnd/>
                </a:ln>
              </p:spPr>
              <p:txBody>
                <a:bodyPr/>
                <a:lstStyle/>
                <a:p>
                  <a:endParaRPr lang="es-PE"/>
                </a:p>
              </p:txBody>
            </p:sp>
            <p:sp>
              <p:nvSpPr>
                <p:cNvPr id="36" name="Freeform 75">
                  <a:extLst>
                    <a:ext uri="{FF2B5EF4-FFF2-40B4-BE49-F238E27FC236}">
                      <a16:creationId xmlns:a16="http://schemas.microsoft.com/office/drawing/2014/main" id="{905F827C-F266-4165-B6C8-329026D62A27}"/>
                    </a:ext>
                  </a:extLst>
                </p:cNvPr>
                <p:cNvSpPr>
                  <a:spLocks noChangeArrowheads="1"/>
                </p:cNvSpPr>
                <p:nvPr/>
              </p:nvSpPr>
              <p:spPr bwMode="auto">
                <a:xfrm>
                  <a:off x="1712" y="1923"/>
                  <a:ext cx="78" cy="62"/>
                </a:xfrm>
                <a:custGeom>
                  <a:avLst/>
                  <a:gdLst>
                    <a:gd name="T0" fmla="*/ 194 w 194"/>
                    <a:gd name="T1" fmla="*/ 53 h 153"/>
                    <a:gd name="T2" fmla="*/ 121 w 194"/>
                    <a:gd name="T3" fmla="*/ 3 h 153"/>
                    <a:gd name="T4" fmla="*/ 100 w 194"/>
                    <a:gd name="T5" fmla="*/ 7 h 153"/>
                    <a:gd name="T6" fmla="*/ 79 w 194"/>
                    <a:gd name="T7" fmla="*/ 13 h 153"/>
                    <a:gd name="T8" fmla="*/ 57 w 194"/>
                    <a:gd name="T9" fmla="*/ 21 h 153"/>
                    <a:gd name="T10" fmla="*/ 37 w 194"/>
                    <a:gd name="T11" fmla="*/ 31 h 153"/>
                    <a:gd name="T12" fmla="*/ 20 w 194"/>
                    <a:gd name="T13" fmla="*/ 41 h 153"/>
                    <a:gd name="T14" fmla="*/ 7 w 194"/>
                    <a:gd name="T15" fmla="*/ 50 h 153"/>
                    <a:gd name="T16" fmla="*/ 0 w 194"/>
                    <a:gd name="T17" fmla="*/ 57 h 153"/>
                    <a:gd name="T18" fmla="*/ 0 w 194"/>
                    <a:gd name="T19" fmla="*/ 61 h 153"/>
                    <a:gd name="T20" fmla="*/ 194 w 194"/>
                    <a:gd name="T21" fmla="*/ 53 h 1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4"/>
                    <a:gd name="T34" fmla="*/ 0 h 153"/>
                    <a:gd name="T35" fmla="*/ 194 w 194"/>
                    <a:gd name="T36" fmla="*/ 153 h 1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4" h="153">
                      <a:moveTo>
                        <a:pt x="194" y="53"/>
                      </a:moveTo>
                      <a:cubicBezTo>
                        <a:pt x="191" y="18"/>
                        <a:pt x="153" y="0"/>
                        <a:pt x="121" y="3"/>
                      </a:cubicBezTo>
                      <a:lnTo>
                        <a:pt x="100" y="7"/>
                      </a:lnTo>
                      <a:lnTo>
                        <a:pt x="79" y="13"/>
                      </a:lnTo>
                      <a:lnTo>
                        <a:pt x="57" y="21"/>
                      </a:lnTo>
                      <a:lnTo>
                        <a:pt x="37" y="31"/>
                      </a:lnTo>
                      <a:lnTo>
                        <a:pt x="20" y="41"/>
                      </a:lnTo>
                      <a:lnTo>
                        <a:pt x="7" y="50"/>
                      </a:lnTo>
                      <a:lnTo>
                        <a:pt x="0" y="57"/>
                      </a:lnTo>
                      <a:lnTo>
                        <a:pt x="0" y="61"/>
                      </a:lnTo>
                      <a:cubicBezTo>
                        <a:pt x="48" y="106"/>
                        <a:pt x="177" y="153"/>
                        <a:pt x="194" y="53"/>
                      </a:cubicBezTo>
                      <a:close/>
                    </a:path>
                  </a:pathLst>
                </a:custGeom>
                <a:solidFill>
                  <a:srgbClr val="000000"/>
                </a:solidFill>
                <a:ln w="12700" cmpd="sng">
                  <a:solidFill>
                    <a:srgbClr val="000000"/>
                  </a:solidFill>
                  <a:prstDash val="solid"/>
                  <a:round/>
                  <a:headEnd/>
                  <a:tailEnd/>
                </a:ln>
              </p:spPr>
              <p:txBody>
                <a:bodyPr/>
                <a:lstStyle/>
                <a:p>
                  <a:endParaRPr lang="es-PE"/>
                </a:p>
              </p:txBody>
            </p:sp>
            <p:sp>
              <p:nvSpPr>
                <p:cNvPr id="37" name="Freeform 76">
                  <a:extLst>
                    <a:ext uri="{FF2B5EF4-FFF2-40B4-BE49-F238E27FC236}">
                      <a16:creationId xmlns:a16="http://schemas.microsoft.com/office/drawing/2014/main" id="{540214E2-8956-4483-8BD3-65D398A0A3C0}"/>
                    </a:ext>
                  </a:extLst>
                </p:cNvPr>
                <p:cNvSpPr>
                  <a:spLocks noChangeArrowheads="1"/>
                </p:cNvSpPr>
                <p:nvPr/>
              </p:nvSpPr>
              <p:spPr bwMode="auto">
                <a:xfrm>
                  <a:off x="1723" y="1930"/>
                  <a:ext cx="60" cy="42"/>
                </a:xfrm>
                <a:custGeom>
                  <a:avLst/>
                  <a:gdLst>
                    <a:gd name="T0" fmla="*/ 150 w 150"/>
                    <a:gd name="T1" fmla="*/ 37 h 104"/>
                    <a:gd name="T2" fmla="*/ 91 w 150"/>
                    <a:gd name="T3" fmla="*/ 3 h 104"/>
                    <a:gd name="T4" fmla="*/ 76 w 150"/>
                    <a:gd name="T5" fmla="*/ 6 h 104"/>
                    <a:gd name="T6" fmla="*/ 61 w 150"/>
                    <a:gd name="T7" fmla="*/ 9 h 104"/>
                    <a:gd name="T8" fmla="*/ 45 w 150"/>
                    <a:gd name="T9" fmla="*/ 15 h 104"/>
                    <a:gd name="T10" fmla="*/ 30 w 150"/>
                    <a:gd name="T11" fmla="*/ 23 h 104"/>
                    <a:gd name="T12" fmla="*/ 16 w 150"/>
                    <a:gd name="T13" fmla="*/ 27 h 104"/>
                    <a:gd name="T14" fmla="*/ 7 w 150"/>
                    <a:gd name="T15" fmla="*/ 33 h 104"/>
                    <a:gd name="T16" fmla="*/ 1 w 150"/>
                    <a:gd name="T17" fmla="*/ 38 h 104"/>
                    <a:gd name="T18" fmla="*/ 0 w 150"/>
                    <a:gd name="T19" fmla="*/ 42 h 104"/>
                    <a:gd name="T20" fmla="*/ 150 w 150"/>
                    <a:gd name="T21" fmla="*/ 37 h 10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0"/>
                    <a:gd name="T34" fmla="*/ 0 h 104"/>
                    <a:gd name="T35" fmla="*/ 150 w 150"/>
                    <a:gd name="T36" fmla="*/ 104 h 10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0" h="104">
                      <a:moveTo>
                        <a:pt x="150" y="37"/>
                      </a:moveTo>
                      <a:cubicBezTo>
                        <a:pt x="149" y="6"/>
                        <a:pt x="115" y="0"/>
                        <a:pt x="91" y="3"/>
                      </a:cubicBezTo>
                      <a:lnTo>
                        <a:pt x="76" y="6"/>
                      </a:lnTo>
                      <a:lnTo>
                        <a:pt x="61" y="9"/>
                      </a:lnTo>
                      <a:lnTo>
                        <a:pt x="45" y="15"/>
                      </a:lnTo>
                      <a:lnTo>
                        <a:pt x="30" y="23"/>
                      </a:lnTo>
                      <a:lnTo>
                        <a:pt x="16" y="27"/>
                      </a:lnTo>
                      <a:lnTo>
                        <a:pt x="7" y="33"/>
                      </a:lnTo>
                      <a:lnTo>
                        <a:pt x="1" y="38"/>
                      </a:lnTo>
                      <a:lnTo>
                        <a:pt x="0" y="42"/>
                      </a:lnTo>
                      <a:cubicBezTo>
                        <a:pt x="32" y="72"/>
                        <a:pt x="140" y="104"/>
                        <a:pt x="150" y="37"/>
                      </a:cubicBezTo>
                      <a:close/>
                    </a:path>
                  </a:pathLst>
                </a:custGeom>
                <a:solidFill>
                  <a:srgbClr val="92F89E"/>
                </a:solidFill>
                <a:ln w="12700" cmpd="sng">
                  <a:solidFill>
                    <a:srgbClr val="92F89E"/>
                  </a:solidFill>
                  <a:prstDash val="solid"/>
                  <a:round/>
                  <a:headEnd/>
                  <a:tailEnd/>
                </a:ln>
              </p:spPr>
              <p:txBody>
                <a:bodyPr/>
                <a:lstStyle/>
                <a:p>
                  <a:endParaRPr lang="es-PE"/>
                </a:p>
              </p:txBody>
            </p:sp>
            <p:sp>
              <p:nvSpPr>
                <p:cNvPr id="38" name="Freeform 77">
                  <a:extLst>
                    <a:ext uri="{FF2B5EF4-FFF2-40B4-BE49-F238E27FC236}">
                      <a16:creationId xmlns:a16="http://schemas.microsoft.com/office/drawing/2014/main" id="{4BEC9377-A541-4E5B-80A2-A998FC59CDCC}"/>
                    </a:ext>
                  </a:extLst>
                </p:cNvPr>
                <p:cNvSpPr>
                  <a:spLocks noChangeArrowheads="1"/>
                </p:cNvSpPr>
                <p:nvPr/>
              </p:nvSpPr>
              <p:spPr bwMode="auto">
                <a:xfrm>
                  <a:off x="1742" y="1942"/>
                  <a:ext cx="59" cy="16"/>
                </a:xfrm>
                <a:custGeom>
                  <a:avLst/>
                  <a:gdLst>
                    <a:gd name="T0" fmla="*/ 6 w 147"/>
                    <a:gd name="T1" fmla="*/ 14 h 42"/>
                    <a:gd name="T2" fmla="*/ 74 w 147"/>
                    <a:gd name="T3" fmla="*/ 15 h 42"/>
                    <a:gd name="T4" fmla="*/ 86 w 147"/>
                    <a:gd name="T5" fmla="*/ 16 h 42"/>
                    <a:gd name="T6" fmla="*/ 97 w 147"/>
                    <a:gd name="T7" fmla="*/ 20 h 42"/>
                    <a:gd name="T8" fmla="*/ 98 w 147"/>
                    <a:gd name="T9" fmla="*/ 20 h 42"/>
                    <a:gd name="T10" fmla="*/ 99 w 147"/>
                    <a:gd name="T11" fmla="*/ 21 h 42"/>
                    <a:gd name="T12" fmla="*/ 100 w 147"/>
                    <a:gd name="T13" fmla="*/ 22 h 42"/>
                    <a:gd name="T14" fmla="*/ 106 w 147"/>
                    <a:gd name="T15" fmla="*/ 24 h 42"/>
                    <a:gd name="T16" fmla="*/ 110 w 147"/>
                    <a:gd name="T17" fmla="*/ 26 h 42"/>
                    <a:gd name="T18" fmla="*/ 141 w 147"/>
                    <a:gd name="T19" fmla="*/ 42 h 42"/>
                    <a:gd name="T20" fmla="*/ 145 w 147"/>
                    <a:gd name="T21" fmla="*/ 42 h 42"/>
                    <a:gd name="T22" fmla="*/ 146 w 147"/>
                    <a:gd name="T23" fmla="*/ 40 h 42"/>
                    <a:gd name="T24" fmla="*/ 147 w 147"/>
                    <a:gd name="T25" fmla="*/ 38 h 42"/>
                    <a:gd name="T26" fmla="*/ 147 w 147"/>
                    <a:gd name="T27" fmla="*/ 37 h 42"/>
                    <a:gd name="T28" fmla="*/ 146 w 147"/>
                    <a:gd name="T29" fmla="*/ 34 h 42"/>
                    <a:gd name="T30" fmla="*/ 145 w 147"/>
                    <a:gd name="T31" fmla="*/ 33 h 42"/>
                    <a:gd name="T32" fmla="*/ 141 w 147"/>
                    <a:gd name="T33" fmla="*/ 31 h 42"/>
                    <a:gd name="T34" fmla="*/ 136 w 147"/>
                    <a:gd name="T35" fmla="*/ 27 h 42"/>
                    <a:gd name="T36" fmla="*/ 130 w 147"/>
                    <a:gd name="T37" fmla="*/ 25 h 42"/>
                    <a:gd name="T38" fmla="*/ 126 w 147"/>
                    <a:gd name="T39" fmla="*/ 21 h 42"/>
                    <a:gd name="T40" fmla="*/ 116 w 147"/>
                    <a:gd name="T41" fmla="*/ 16 h 42"/>
                    <a:gd name="T42" fmla="*/ 110 w 147"/>
                    <a:gd name="T43" fmla="*/ 15 h 42"/>
                    <a:gd name="T44" fmla="*/ 105 w 147"/>
                    <a:gd name="T45" fmla="*/ 14 h 42"/>
                    <a:gd name="T46" fmla="*/ 104 w 147"/>
                    <a:gd name="T47" fmla="*/ 14 h 42"/>
                    <a:gd name="T48" fmla="*/ 100 w 147"/>
                    <a:gd name="T49" fmla="*/ 10 h 42"/>
                    <a:gd name="T50" fmla="*/ 88 w 147"/>
                    <a:gd name="T51" fmla="*/ 7 h 42"/>
                    <a:gd name="T52" fmla="*/ 76 w 147"/>
                    <a:gd name="T53" fmla="*/ 4 h 42"/>
                    <a:gd name="T54" fmla="*/ 3 w 147"/>
                    <a:gd name="T55" fmla="*/ 3 h 42"/>
                    <a:gd name="T56" fmla="*/ 1 w 147"/>
                    <a:gd name="T57" fmla="*/ 4 h 42"/>
                    <a:gd name="T58" fmla="*/ 0 w 147"/>
                    <a:gd name="T59" fmla="*/ 7 h 42"/>
                    <a:gd name="T60" fmla="*/ 0 w 147"/>
                    <a:gd name="T61" fmla="*/ 9 h 42"/>
                    <a:gd name="T62" fmla="*/ 1 w 147"/>
                    <a:gd name="T63" fmla="*/ 10 h 42"/>
                    <a:gd name="T64" fmla="*/ 2 w 147"/>
                    <a:gd name="T65" fmla="*/ 13 h 42"/>
                    <a:gd name="T66" fmla="*/ 4 w 147"/>
                    <a:gd name="T67" fmla="*/ 14 h 42"/>
                    <a:gd name="T68" fmla="*/ 6 w 147"/>
                    <a:gd name="T69" fmla="*/ 14 h 4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47"/>
                    <a:gd name="T106" fmla="*/ 0 h 42"/>
                    <a:gd name="T107" fmla="*/ 147 w 147"/>
                    <a:gd name="T108" fmla="*/ 42 h 4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47" h="42">
                      <a:moveTo>
                        <a:pt x="6" y="14"/>
                      </a:moveTo>
                      <a:cubicBezTo>
                        <a:pt x="34" y="10"/>
                        <a:pt x="46" y="11"/>
                        <a:pt x="74" y="15"/>
                      </a:cubicBezTo>
                      <a:lnTo>
                        <a:pt x="86" y="16"/>
                      </a:lnTo>
                      <a:lnTo>
                        <a:pt x="97" y="20"/>
                      </a:lnTo>
                      <a:lnTo>
                        <a:pt x="98" y="20"/>
                      </a:lnTo>
                      <a:lnTo>
                        <a:pt x="99" y="21"/>
                      </a:lnTo>
                      <a:lnTo>
                        <a:pt x="100" y="22"/>
                      </a:lnTo>
                      <a:lnTo>
                        <a:pt x="106" y="24"/>
                      </a:lnTo>
                      <a:lnTo>
                        <a:pt x="110" y="26"/>
                      </a:lnTo>
                      <a:cubicBezTo>
                        <a:pt x="121" y="30"/>
                        <a:pt x="132" y="34"/>
                        <a:pt x="141" y="42"/>
                      </a:cubicBezTo>
                      <a:lnTo>
                        <a:pt x="145" y="42"/>
                      </a:lnTo>
                      <a:lnTo>
                        <a:pt x="146" y="40"/>
                      </a:lnTo>
                      <a:lnTo>
                        <a:pt x="147" y="38"/>
                      </a:lnTo>
                      <a:lnTo>
                        <a:pt x="147" y="37"/>
                      </a:lnTo>
                      <a:lnTo>
                        <a:pt x="146" y="34"/>
                      </a:lnTo>
                      <a:lnTo>
                        <a:pt x="145" y="33"/>
                      </a:lnTo>
                      <a:lnTo>
                        <a:pt x="141" y="31"/>
                      </a:lnTo>
                      <a:lnTo>
                        <a:pt x="136" y="27"/>
                      </a:lnTo>
                      <a:lnTo>
                        <a:pt x="130" y="25"/>
                      </a:lnTo>
                      <a:lnTo>
                        <a:pt x="126" y="21"/>
                      </a:lnTo>
                      <a:lnTo>
                        <a:pt x="116" y="16"/>
                      </a:lnTo>
                      <a:lnTo>
                        <a:pt x="110" y="15"/>
                      </a:lnTo>
                      <a:lnTo>
                        <a:pt x="105" y="14"/>
                      </a:lnTo>
                      <a:lnTo>
                        <a:pt x="104" y="14"/>
                      </a:lnTo>
                      <a:lnTo>
                        <a:pt x="100" y="10"/>
                      </a:lnTo>
                      <a:lnTo>
                        <a:pt x="88" y="7"/>
                      </a:lnTo>
                      <a:lnTo>
                        <a:pt x="76" y="4"/>
                      </a:lnTo>
                      <a:cubicBezTo>
                        <a:pt x="45" y="0"/>
                        <a:pt x="35" y="0"/>
                        <a:pt x="3" y="3"/>
                      </a:cubicBezTo>
                      <a:lnTo>
                        <a:pt x="1" y="4"/>
                      </a:lnTo>
                      <a:lnTo>
                        <a:pt x="0" y="7"/>
                      </a:lnTo>
                      <a:lnTo>
                        <a:pt x="0" y="9"/>
                      </a:lnTo>
                      <a:lnTo>
                        <a:pt x="1" y="10"/>
                      </a:lnTo>
                      <a:lnTo>
                        <a:pt x="2" y="13"/>
                      </a:lnTo>
                      <a:lnTo>
                        <a:pt x="4" y="14"/>
                      </a:lnTo>
                      <a:lnTo>
                        <a:pt x="6" y="14"/>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39" name="Freeform 78">
                  <a:extLst>
                    <a:ext uri="{FF2B5EF4-FFF2-40B4-BE49-F238E27FC236}">
                      <a16:creationId xmlns:a16="http://schemas.microsoft.com/office/drawing/2014/main" id="{6BACA746-8680-4D23-8007-93016A458B08}"/>
                    </a:ext>
                  </a:extLst>
                </p:cNvPr>
                <p:cNvSpPr>
                  <a:spLocks noChangeArrowheads="1"/>
                </p:cNvSpPr>
                <p:nvPr/>
              </p:nvSpPr>
              <p:spPr bwMode="auto">
                <a:xfrm>
                  <a:off x="1080" y="2199"/>
                  <a:ext cx="91" cy="64"/>
                </a:xfrm>
                <a:custGeom>
                  <a:avLst/>
                  <a:gdLst>
                    <a:gd name="T0" fmla="*/ 195 w 226"/>
                    <a:gd name="T1" fmla="*/ 48 h 159"/>
                    <a:gd name="T2" fmla="*/ 5 w 226"/>
                    <a:gd name="T3" fmla="*/ 141 h 159"/>
                    <a:gd name="T4" fmla="*/ 1 w 226"/>
                    <a:gd name="T5" fmla="*/ 138 h 159"/>
                    <a:gd name="T6" fmla="*/ 0 w 226"/>
                    <a:gd name="T7" fmla="*/ 135 h 159"/>
                    <a:gd name="T8" fmla="*/ 4 w 226"/>
                    <a:gd name="T9" fmla="*/ 124 h 159"/>
                    <a:gd name="T10" fmla="*/ 10 w 226"/>
                    <a:gd name="T11" fmla="*/ 113 h 159"/>
                    <a:gd name="T12" fmla="*/ 17 w 226"/>
                    <a:gd name="T13" fmla="*/ 101 h 159"/>
                    <a:gd name="T14" fmla="*/ 67 w 226"/>
                    <a:gd name="T15" fmla="*/ 44 h 159"/>
                    <a:gd name="T16" fmla="*/ 195 w 226"/>
                    <a:gd name="T17" fmla="*/ 48 h 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6"/>
                    <a:gd name="T28" fmla="*/ 0 h 159"/>
                    <a:gd name="T29" fmla="*/ 226 w 226"/>
                    <a:gd name="T30" fmla="*/ 159 h 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6" h="159">
                      <a:moveTo>
                        <a:pt x="195" y="48"/>
                      </a:moveTo>
                      <a:cubicBezTo>
                        <a:pt x="226" y="146"/>
                        <a:pt x="70" y="159"/>
                        <a:pt x="5" y="141"/>
                      </a:cubicBezTo>
                      <a:lnTo>
                        <a:pt x="1" y="138"/>
                      </a:lnTo>
                      <a:lnTo>
                        <a:pt x="0" y="135"/>
                      </a:lnTo>
                      <a:lnTo>
                        <a:pt x="4" y="124"/>
                      </a:lnTo>
                      <a:lnTo>
                        <a:pt x="10" y="113"/>
                      </a:lnTo>
                      <a:lnTo>
                        <a:pt x="17" y="101"/>
                      </a:lnTo>
                      <a:cubicBezTo>
                        <a:pt x="31" y="80"/>
                        <a:pt x="46" y="59"/>
                        <a:pt x="67" y="44"/>
                      </a:cubicBezTo>
                      <a:cubicBezTo>
                        <a:pt x="102" y="8"/>
                        <a:pt x="167" y="0"/>
                        <a:pt x="195" y="48"/>
                      </a:cubicBezTo>
                      <a:close/>
                    </a:path>
                  </a:pathLst>
                </a:custGeom>
                <a:solidFill>
                  <a:srgbClr val="000000"/>
                </a:solidFill>
                <a:ln w="12700" cmpd="sng">
                  <a:solidFill>
                    <a:srgbClr val="000000"/>
                  </a:solidFill>
                  <a:prstDash val="solid"/>
                  <a:round/>
                  <a:headEnd/>
                  <a:tailEnd/>
                </a:ln>
              </p:spPr>
              <p:txBody>
                <a:bodyPr/>
                <a:lstStyle/>
                <a:p>
                  <a:endParaRPr lang="es-PE"/>
                </a:p>
              </p:txBody>
            </p:sp>
            <p:sp>
              <p:nvSpPr>
                <p:cNvPr id="40" name="Freeform 79">
                  <a:extLst>
                    <a:ext uri="{FF2B5EF4-FFF2-40B4-BE49-F238E27FC236}">
                      <a16:creationId xmlns:a16="http://schemas.microsoft.com/office/drawing/2014/main" id="{4A756F03-85A9-4893-A045-25D3262D782A}"/>
                    </a:ext>
                  </a:extLst>
                </p:cNvPr>
                <p:cNvSpPr>
                  <a:spLocks noChangeArrowheads="1"/>
                </p:cNvSpPr>
                <p:nvPr/>
              </p:nvSpPr>
              <p:spPr bwMode="auto">
                <a:xfrm>
                  <a:off x="1090" y="2197"/>
                  <a:ext cx="66" cy="54"/>
                </a:xfrm>
                <a:custGeom>
                  <a:avLst/>
                  <a:gdLst>
                    <a:gd name="T0" fmla="*/ 152 w 165"/>
                    <a:gd name="T1" fmla="*/ 63 h 135"/>
                    <a:gd name="T2" fmla="*/ 111 w 165"/>
                    <a:gd name="T3" fmla="*/ 124 h 135"/>
                    <a:gd name="T4" fmla="*/ 96 w 165"/>
                    <a:gd name="T5" fmla="*/ 129 h 135"/>
                    <a:gd name="T6" fmla="*/ 78 w 165"/>
                    <a:gd name="T7" fmla="*/ 133 h 135"/>
                    <a:gd name="T8" fmla="*/ 58 w 165"/>
                    <a:gd name="T9" fmla="*/ 134 h 135"/>
                    <a:gd name="T10" fmla="*/ 40 w 165"/>
                    <a:gd name="T11" fmla="*/ 135 h 135"/>
                    <a:gd name="T12" fmla="*/ 10 w 165"/>
                    <a:gd name="T13" fmla="*/ 135 h 135"/>
                    <a:gd name="T14" fmla="*/ 2 w 165"/>
                    <a:gd name="T15" fmla="*/ 134 h 135"/>
                    <a:gd name="T16" fmla="*/ 0 w 165"/>
                    <a:gd name="T17" fmla="*/ 131 h 135"/>
                    <a:gd name="T18" fmla="*/ 152 w 165"/>
                    <a:gd name="T19" fmla="*/ 63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5"/>
                    <a:gd name="T31" fmla="*/ 0 h 135"/>
                    <a:gd name="T32" fmla="*/ 165 w 165"/>
                    <a:gd name="T33" fmla="*/ 135 h 1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5" h="135">
                      <a:moveTo>
                        <a:pt x="152" y="63"/>
                      </a:moveTo>
                      <a:cubicBezTo>
                        <a:pt x="165" y="91"/>
                        <a:pt x="136" y="117"/>
                        <a:pt x="111" y="124"/>
                      </a:cubicBezTo>
                      <a:lnTo>
                        <a:pt x="96" y="129"/>
                      </a:lnTo>
                      <a:lnTo>
                        <a:pt x="78" y="133"/>
                      </a:lnTo>
                      <a:lnTo>
                        <a:pt x="58" y="134"/>
                      </a:lnTo>
                      <a:lnTo>
                        <a:pt x="40" y="135"/>
                      </a:lnTo>
                      <a:lnTo>
                        <a:pt x="10" y="135"/>
                      </a:lnTo>
                      <a:lnTo>
                        <a:pt x="2" y="134"/>
                      </a:lnTo>
                      <a:lnTo>
                        <a:pt x="0" y="131"/>
                      </a:lnTo>
                      <a:cubicBezTo>
                        <a:pt x="20" y="80"/>
                        <a:pt x="114" y="0"/>
                        <a:pt x="152" y="63"/>
                      </a:cubicBezTo>
                      <a:close/>
                    </a:path>
                  </a:pathLst>
                </a:custGeom>
                <a:solidFill>
                  <a:srgbClr val="92F89E"/>
                </a:solidFill>
                <a:ln w="12700" cmpd="sng">
                  <a:solidFill>
                    <a:srgbClr val="92F89E"/>
                  </a:solidFill>
                  <a:prstDash val="solid"/>
                  <a:round/>
                  <a:headEnd/>
                  <a:tailEnd/>
                </a:ln>
              </p:spPr>
              <p:txBody>
                <a:bodyPr/>
                <a:lstStyle/>
                <a:p>
                  <a:endParaRPr lang="es-PE"/>
                </a:p>
              </p:txBody>
            </p:sp>
            <p:sp>
              <p:nvSpPr>
                <p:cNvPr id="41" name="Freeform 80">
                  <a:extLst>
                    <a:ext uri="{FF2B5EF4-FFF2-40B4-BE49-F238E27FC236}">
                      <a16:creationId xmlns:a16="http://schemas.microsoft.com/office/drawing/2014/main" id="{DDE4BEB4-D704-48C9-B3B6-F49D8F77C25D}"/>
                    </a:ext>
                  </a:extLst>
                </p:cNvPr>
                <p:cNvSpPr>
                  <a:spLocks noChangeArrowheads="1"/>
                </p:cNvSpPr>
                <p:nvPr/>
              </p:nvSpPr>
              <p:spPr bwMode="auto">
                <a:xfrm>
                  <a:off x="1111" y="2201"/>
                  <a:ext cx="53" cy="42"/>
                </a:xfrm>
                <a:custGeom>
                  <a:avLst/>
                  <a:gdLst>
                    <a:gd name="T0" fmla="*/ 4 w 134"/>
                    <a:gd name="T1" fmla="*/ 94 h 105"/>
                    <a:gd name="T2" fmla="*/ 16 w 134"/>
                    <a:gd name="T3" fmla="*/ 91 h 105"/>
                    <a:gd name="T4" fmla="*/ 28 w 134"/>
                    <a:gd name="T5" fmla="*/ 86 h 105"/>
                    <a:gd name="T6" fmla="*/ 40 w 134"/>
                    <a:gd name="T7" fmla="*/ 80 h 105"/>
                    <a:gd name="T8" fmla="*/ 51 w 134"/>
                    <a:gd name="T9" fmla="*/ 74 h 105"/>
                    <a:gd name="T10" fmla="*/ 63 w 134"/>
                    <a:gd name="T11" fmla="*/ 67 h 105"/>
                    <a:gd name="T12" fmla="*/ 82 w 134"/>
                    <a:gd name="T13" fmla="*/ 52 h 105"/>
                    <a:gd name="T14" fmla="*/ 93 w 134"/>
                    <a:gd name="T15" fmla="*/ 43 h 105"/>
                    <a:gd name="T16" fmla="*/ 94 w 134"/>
                    <a:gd name="T17" fmla="*/ 43 h 105"/>
                    <a:gd name="T18" fmla="*/ 94 w 134"/>
                    <a:gd name="T19" fmla="*/ 40 h 105"/>
                    <a:gd name="T20" fmla="*/ 103 w 134"/>
                    <a:gd name="T21" fmla="*/ 31 h 105"/>
                    <a:gd name="T22" fmla="*/ 111 w 134"/>
                    <a:gd name="T23" fmla="*/ 22 h 105"/>
                    <a:gd name="T24" fmla="*/ 117 w 134"/>
                    <a:gd name="T25" fmla="*/ 12 h 105"/>
                    <a:gd name="T26" fmla="*/ 124 w 134"/>
                    <a:gd name="T27" fmla="*/ 2 h 105"/>
                    <a:gd name="T28" fmla="*/ 126 w 134"/>
                    <a:gd name="T29" fmla="*/ 1 h 105"/>
                    <a:gd name="T30" fmla="*/ 128 w 134"/>
                    <a:gd name="T31" fmla="*/ 0 h 105"/>
                    <a:gd name="T32" fmla="*/ 132 w 134"/>
                    <a:gd name="T33" fmla="*/ 0 h 105"/>
                    <a:gd name="T34" fmla="*/ 133 w 134"/>
                    <a:gd name="T35" fmla="*/ 1 h 105"/>
                    <a:gd name="T36" fmla="*/ 134 w 134"/>
                    <a:gd name="T37" fmla="*/ 3 h 105"/>
                    <a:gd name="T38" fmla="*/ 134 w 134"/>
                    <a:gd name="T39" fmla="*/ 7 h 105"/>
                    <a:gd name="T40" fmla="*/ 128 w 134"/>
                    <a:gd name="T41" fmla="*/ 18 h 105"/>
                    <a:gd name="T42" fmla="*/ 121 w 134"/>
                    <a:gd name="T43" fmla="*/ 27 h 105"/>
                    <a:gd name="T44" fmla="*/ 112 w 134"/>
                    <a:gd name="T45" fmla="*/ 38 h 105"/>
                    <a:gd name="T46" fmla="*/ 103 w 134"/>
                    <a:gd name="T47" fmla="*/ 45 h 105"/>
                    <a:gd name="T48" fmla="*/ 102 w 134"/>
                    <a:gd name="T49" fmla="*/ 46 h 105"/>
                    <a:gd name="T50" fmla="*/ 102 w 134"/>
                    <a:gd name="T51" fmla="*/ 48 h 105"/>
                    <a:gd name="T52" fmla="*/ 100 w 134"/>
                    <a:gd name="T53" fmla="*/ 50 h 105"/>
                    <a:gd name="T54" fmla="*/ 99 w 134"/>
                    <a:gd name="T55" fmla="*/ 51 h 105"/>
                    <a:gd name="T56" fmla="*/ 90 w 134"/>
                    <a:gd name="T57" fmla="*/ 60 h 105"/>
                    <a:gd name="T58" fmla="*/ 79 w 134"/>
                    <a:gd name="T59" fmla="*/ 68 h 105"/>
                    <a:gd name="T60" fmla="*/ 67 w 134"/>
                    <a:gd name="T61" fmla="*/ 75 h 105"/>
                    <a:gd name="T62" fmla="*/ 45 w 134"/>
                    <a:gd name="T63" fmla="*/ 90 h 105"/>
                    <a:gd name="T64" fmla="*/ 32 w 134"/>
                    <a:gd name="T65" fmla="*/ 94 h 105"/>
                    <a:gd name="T66" fmla="*/ 20 w 134"/>
                    <a:gd name="T67" fmla="*/ 100 h 105"/>
                    <a:gd name="T68" fmla="*/ 8 w 134"/>
                    <a:gd name="T69" fmla="*/ 105 h 105"/>
                    <a:gd name="T70" fmla="*/ 3 w 134"/>
                    <a:gd name="T71" fmla="*/ 105 h 105"/>
                    <a:gd name="T72" fmla="*/ 1 w 134"/>
                    <a:gd name="T73" fmla="*/ 104 h 105"/>
                    <a:gd name="T74" fmla="*/ 0 w 134"/>
                    <a:gd name="T75" fmla="*/ 102 h 105"/>
                    <a:gd name="T76" fmla="*/ 0 w 134"/>
                    <a:gd name="T77" fmla="*/ 99 h 105"/>
                    <a:gd name="T78" fmla="*/ 1 w 134"/>
                    <a:gd name="T79" fmla="*/ 97 h 105"/>
                    <a:gd name="T80" fmla="*/ 2 w 134"/>
                    <a:gd name="T81" fmla="*/ 96 h 105"/>
                    <a:gd name="T82" fmla="*/ 4 w 134"/>
                    <a:gd name="T83" fmla="*/ 94 h 10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4"/>
                    <a:gd name="T127" fmla="*/ 0 h 105"/>
                    <a:gd name="T128" fmla="*/ 134 w 134"/>
                    <a:gd name="T129" fmla="*/ 105 h 10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4" h="105">
                      <a:moveTo>
                        <a:pt x="4" y="94"/>
                      </a:moveTo>
                      <a:lnTo>
                        <a:pt x="16" y="91"/>
                      </a:lnTo>
                      <a:lnTo>
                        <a:pt x="28" y="86"/>
                      </a:lnTo>
                      <a:lnTo>
                        <a:pt x="40" y="80"/>
                      </a:lnTo>
                      <a:lnTo>
                        <a:pt x="51" y="74"/>
                      </a:lnTo>
                      <a:lnTo>
                        <a:pt x="63" y="67"/>
                      </a:lnTo>
                      <a:lnTo>
                        <a:pt x="82" y="52"/>
                      </a:lnTo>
                      <a:lnTo>
                        <a:pt x="93" y="43"/>
                      </a:lnTo>
                      <a:lnTo>
                        <a:pt x="94" y="43"/>
                      </a:lnTo>
                      <a:lnTo>
                        <a:pt x="94" y="40"/>
                      </a:lnTo>
                      <a:lnTo>
                        <a:pt x="103" y="31"/>
                      </a:lnTo>
                      <a:lnTo>
                        <a:pt x="111" y="22"/>
                      </a:lnTo>
                      <a:lnTo>
                        <a:pt x="117" y="12"/>
                      </a:lnTo>
                      <a:lnTo>
                        <a:pt x="124" y="2"/>
                      </a:lnTo>
                      <a:lnTo>
                        <a:pt x="126" y="1"/>
                      </a:lnTo>
                      <a:lnTo>
                        <a:pt x="128" y="0"/>
                      </a:lnTo>
                      <a:lnTo>
                        <a:pt x="132" y="0"/>
                      </a:lnTo>
                      <a:lnTo>
                        <a:pt x="133" y="1"/>
                      </a:lnTo>
                      <a:lnTo>
                        <a:pt x="134" y="3"/>
                      </a:lnTo>
                      <a:lnTo>
                        <a:pt x="134" y="7"/>
                      </a:lnTo>
                      <a:lnTo>
                        <a:pt x="128" y="18"/>
                      </a:lnTo>
                      <a:lnTo>
                        <a:pt x="121" y="27"/>
                      </a:lnTo>
                      <a:lnTo>
                        <a:pt x="112" y="38"/>
                      </a:lnTo>
                      <a:lnTo>
                        <a:pt x="103" y="45"/>
                      </a:lnTo>
                      <a:lnTo>
                        <a:pt x="102" y="46"/>
                      </a:lnTo>
                      <a:lnTo>
                        <a:pt x="102" y="48"/>
                      </a:lnTo>
                      <a:lnTo>
                        <a:pt x="100" y="50"/>
                      </a:lnTo>
                      <a:lnTo>
                        <a:pt x="99" y="51"/>
                      </a:lnTo>
                      <a:lnTo>
                        <a:pt x="90" y="60"/>
                      </a:lnTo>
                      <a:lnTo>
                        <a:pt x="79" y="68"/>
                      </a:lnTo>
                      <a:lnTo>
                        <a:pt x="67" y="75"/>
                      </a:lnTo>
                      <a:lnTo>
                        <a:pt x="45" y="90"/>
                      </a:lnTo>
                      <a:lnTo>
                        <a:pt x="32" y="94"/>
                      </a:lnTo>
                      <a:lnTo>
                        <a:pt x="20" y="100"/>
                      </a:lnTo>
                      <a:lnTo>
                        <a:pt x="8" y="105"/>
                      </a:lnTo>
                      <a:lnTo>
                        <a:pt x="3" y="105"/>
                      </a:lnTo>
                      <a:lnTo>
                        <a:pt x="1" y="104"/>
                      </a:lnTo>
                      <a:lnTo>
                        <a:pt x="0" y="102"/>
                      </a:lnTo>
                      <a:lnTo>
                        <a:pt x="0" y="99"/>
                      </a:lnTo>
                      <a:lnTo>
                        <a:pt x="1" y="97"/>
                      </a:lnTo>
                      <a:lnTo>
                        <a:pt x="2" y="96"/>
                      </a:lnTo>
                      <a:lnTo>
                        <a:pt x="4" y="94"/>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42" name="Freeform 81">
                  <a:extLst>
                    <a:ext uri="{FF2B5EF4-FFF2-40B4-BE49-F238E27FC236}">
                      <a16:creationId xmlns:a16="http://schemas.microsoft.com/office/drawing/2014/main" id="{2366E055-1CA7-457F-AFC3-F8EC5002F3A2}"/>
                    </a:ext>
                  </a:extLst>
                </p:cNvPr>
                <p:cNvSpPr>
                  <a:spLocks noChangeArrowheads="1"/>
                </p:cNvSpPr>
                <p:nvPr/>
              </p:nvSpPr>
              <p:spPr bwMode="auto">
                <a:xfrm>
                  <a:off x="1235" y="2040"/>
                  <a:ext cx="67" cy="91"/>
                </a:xfrm>
                <a:custGeom>
                  <a:avLst/>
                  <a:gdLst>
                    <a:gd name="T0" fmla="*/ 133 w 167"/>
                    <a:gd name="T1" fmla="*/ 183 h 229"/>
                    <a:gd name="T2" fmla="*/ 24 w 167"/>
                    <a:gd name="T3" fmla="*/ 0 h 229"/>
                    <a:gd name="T4" fmla="*/ 148 w 167"/>
                    <a:gd name="T5" fmla="*/ 83 h 229"/>
                    <a:gd name="T6" fmla="*/ 133 w 167"/>
                    <a:gd name="T7" fmla="*/ 183 h 229"/>
                    <a:gd name="T8" fmla="*/ 0 60000 65536"/>
                    <a:gd name="T9" fmla="*/ 0 60000 65536"/>
                    <a:gd name="T10" fmla="*/ 0 60000 65536"/>
                    <a:gd name="T11" fmla="*/ 0 60000 65536"/>
                    <a:gd name="T12" fmla="*/ 0 w 167"/>
                    <a:gd name="T13" fmla="*/ 0 h 229"/>
                    <a:gd name="T14" fmla="*/ 167 w 167"/>
                    <a:gd name="T15" fmla="*/ 229 h 229"/>
                  </a:gdLst>
                  <a:ahLst/>
                  <a:cxnLst>
                    <a:cxn ang="T8">
                      <a:pos x="T0" y="T1"/>
                    </a:cxn>
                    <a:cxn ang="T9">
                      <a:pos x="T2" y="T3"/>
                    </a:cxn>
                    <a:cxn ang="T10">
                      <a:pos x="T4" y="T5"/>
                    </a:cxn>
                    <a:cxn ang="T11">
                      <a:pos x="T6" y="T7"/>
                    </a:cxn>
                  </a:cxnLst>
                  <a:rect l="T12" t="T13" r="T14" b="T15"/>
                  <a:pathLst>
                    <a:path w="167" h="229">
                      <a:moveTo>
                        <a:pt x="133" y="183"/>
                      </a:moveTo>
                      <a:cubicBezTo>
                        <a:pt x="40" y="229"/>
                        <a:pt x="0" y="48"/>
                        <a:pt x="24" y="0"/>
                      </a:cubicBezTo>
                      <a:cubicBezTo>
                        <a:pt x="68" y="12"/>
                        <a:pt x="122" y="45"/>
                        <a:pt x="148" y="83"/>
                      </a:cubicBezTo>
                      <a:cubicBezTo>
                        <a:pt x="167" y="114"/>
                        <a:pt x="166" y="163"/>
                        <a:pt x="133" y="183"/>
                      </a:cubicBezTo>
                      <a:close/>
                    </a:path>
                  </a:pathLst>
                </a:custGeom>
                <a:solidFill>
                  <a:srgbClr val="000000"/>
                </a:solidFill>
                <a:ln w="12700" cmpd="sng">
                  <a:solidFill>
                    <a:srgbClr val="000000"/>
                  </a:solidFill>
                  <a:prstDash val="solid"/>
                  <a:round/>
                  <a:headEnd/>
                  <a:tailEnd/>
                </a:ln>
              </p:spPr>
              <p:txBody>
                <a:bodyPr/>
                <a:lstStyle/>
                <a:p>
                  <a:endParaRPr lang="es-PE"/>
                </a:p>
              </p:txBody>
            </p:sp>
            <p:sp>
              <p:nvSpPr>
                <p:cNvPr id="43" name="Freeform 82">
                  <a:extLst>
                    <a:ext uri="{FF2B5EF4-FFF2-40B4-BE49-F238E27FC236}">
                      <a16:creationId xmlns:a16="http://schemas.microsoft.com/office/drawing/2014/main" id="{7C807353-2FC3-411F-9230-8BBB506E2393}"/>
                    </a:ext>
                  </a:extLst>
                </p:cNvPr>
                <p:cNvSpPr>
                  <a:spLocks noChangeArrowheads="1"/>
                </p:cNvSpPr>
                <p:nvPr/>
              </p:nvSpPr>
              <p:spPr bwMode="auto">
                <a:xfrm>
                  <a:off x="1247" y="2049"/>
                  <a:ext cx="60" cy="71"/>
                </a:xfrm>
                <a:custGeom>
                  <a:avLst/>
                  <a:gdLst>
                    <a:gd name="T0" fmla="*/ 94 w 152"/>
                    <a:gd name="T1" fmla="*/ 141 h 176"/>
                    <a:gd name="T2" fmla="*/ 7 w 152"/>
                    <a:gd name="T3" fmla="*/ 0 h 176"/>
                    <a:gd name="T4" fmla="*/ 94 w 152"/>
                    <a:gd name="T5" fmla="*/ 141 h 176"/>
                    <a:gd name="T6" fmla="*/ 0 60000 65536"/>
                    <a:gd name="T7" fmla="*/ 0 60000 65536"/>
                    <a:gd name="T8" fmla="*/ 0 60000 65536"/>
                    <a:gd name="T9" fmla="*/ 0 w 152"/>
                    <a:gd name="T10" fmla="*/ 0 h 176"/>
                    <a:gd name="T11" fmla="*/ 152 w 152"/>
                    <a:gd name="T12" fmla="*/ 176 h 176"/>
                  </a:gdLst>
                  <a:ahLst/>
                  <a:cxnLst>
                    <a:cxn ang="T6">
                      <a:pos x="T0" y="T1"/>
                    </a:cxn>
                    <a:cxn ang="T7">
                      <a:pos x="T2" y="T3"/>
                    </a:cxn>
                    <a:cxn ang="T8">
                      <a:pos x="T4" y="T5"/>
                    </a:cxn>
                  </a:cxnLst>
                  <a:rect l="T9" t="T10" r="T11" b="T12"/>
                  <a:pathLst>
                    <a:path w="152" h="176">
                      <a:moveTo>
                        <a:pt x="94" y="141"/>
                      </a:moveTo>
                      <a:cubicBezTo>
                        <a:pt x="27" y="176"/>
                        <a:pt x="0" y="32"/>
                        <a:pt x="7" y="0"/>
                      </a:cubicBezTo>
                      <a:cubicBezTo>
                        <a:pt x="55" y="10"/>
                        <a:pt x="152" y="94"/>
                        <a:pt x="94" y="141"/>
                      </a:cubicBezTo>
                      <a:close/>
                    </a:path>
                  </a:pathLst>
                </a:custGeom>
                <a:solidFill>
                  <a:srgbClr val="92F89E"/>
                </a:solidFill>
                <a:ln w="12700" cmpd="sng">
                  <a:solidFill>
                    <a:srgbClr val="92F89E"/>
                  </a:solidFill>
                  <a:prstDash val="solid"/>
                  <a:round/>
                  <a:headEnd/>
                  <a:tailEnd/>
                </a:ln>
              </p:spPr>
              <p:txBody>
                <a:bodyPr/>
                <a:lstStyle/>
                <a:p>
                  <a:endParaRPr lang="es-PE"/>
                </a:p>
              </p:txBody>
            </p:sp>
            <p:sp>
              <p:nvSpPr>
                <p:cNvPr id="44" name="Freeform 83">
                  <a:extLst>
                    <a:ext uri="{FF2B5EF4-FFF2-40B4-BE49-F238E27FC236}">
                      <a16:creationId xmlns:a16="http://schemas.microsoft.com/office/drawing/2014/main" id="{A730EF8C-A6A6-454C-943C-06E91413799A}"/>
                    </a:ext>
                  </a:extLst>
                </p:cNvPr>
                <p:cNvSpPr>
                  <a:spLocks noChangeArrowheads="1"/>
                </p:cNvSpPr>
                <p:nvPr/>
              </p:nvSpPr>
              <p:spPr bwMode="auto">
                <a:xfrm>
                  <a:off x="1259" y="2069"/>
                  <a:ext cx="48" cy="48"/>
                </a:xfrm>
                <a:custGeom>
                  <a:avLst/>
                  <a:gdLst>
                    <a:gd name="T0" fmla="*/ 9 w 120"/>
                    <a:gd name="T1" fmla="*/ 2 h 121"/>
                    <a:gd name="T2" fmla="*/ 88 w 120"/>
                    <a:gd name="T3" fmla="*/ 96 h 121"/>
                    <a:gd name="T4" fmla="*/ 93 w 120"/>
                    <a:gd name="T5" fmla="*/ 98 h 121"/>
                    <a:gd name="T6" fmla="*/ 99 w 120"/>
                    <a:gd name="T7" fmla="*/ 102 h 121"/>
                    <a:gd name="T8" fmla="*/ 105 w 120"/>
                    <a:gd name="T9" fmla="*/ 104 h 121"/>
                    <a:gd name="T10" fmla="*/ 110 w 120"/>
                    <a:gd name="T11" fmla="*/ 108 h 121"/>
                    <a:gd name="T12" fmla="*/ 116 w 120"/>
                    <a:gd name="T13" fmla="*/ 109 h 121"/>
                    <a:gd name="T14" fmla="*/ 120 w 120"/>
                    <a:gd name="T15" fmla="*/ 112 h 121"/>
                    <a:gd name="T16" fmla="*/ 120 w 120"/>
                    <a:gd name="T17" fmla="*/ 117 h 121"/>
                    <a:gd name="T18" fmla="*/ 116 w 120"/>
                    <a:gd name="T19" fmla="*/ 121 h 121"/>
                    <a:gd name="T20" fmla="*/ 111 w 120"/>
                    <a:gd name="T21" fmla="*/ 121 h 121"/>
                    <a:gd name="T22" fmla="*/ 105 w 120"/>
                    <a:gd name="T23" fmla="*/ 117 h 121"/>
                    <a:gd name="T24" fmla="*/ 73 w 120"/>
                    <a:gd name="T25" fmla="*/ 98 h 121"/>
                    <a:gd name="T26" fmla="*/ 69 w 120"/>
                    <a:gd name="T27" fmla="*/ 93 h 121"/>
                    <a:gd name="T28" fmla="*/ 68 w 120"/>
                    <a:gd name="T29" fmla="*/ 92 h 121"/>
                    <a:gd name="T30" fmla="*/ 63 w 120"/>
                    <a:gd name="T31" fmla="*/ 92 h 121"/>
                    <a:gd name="T32" fmla="*/ 44 w 120"/>
                    <a:gd name="T33" fmla="*/ 73 h 121"/>
                    <a:gd name="T34" fmla="*/ 35 w 120"/>
                    <a:gd name="T35" fmla="*/ 62 h 121"/>
                    <a:gd name="T36" fmla="*/ 26 w 120"/>
                    <a:gd name="T37" fmla="*/ 52 h 121"/>
                    <a:gd name="T38" fmla="*/ 19 w 120"/>
                    <a:gd name="T39" fmla="*/ 42 h 121"/>
                    <a:gd name="T40" fmla="*/ 11 w 120"/>
                    <a:gd name="T41" fmla="*/ 30 h 121"/>
                    <a:gd name="T42" fmla="*/ 5 w 120"/>
                    <a:gd name="T43" fmla="*/ 19 h 121"/>
                    <a:gd name="T44" fmla="*/ 0 w 120"/>
                    <a:gd name="T45" fmla="*/ 7 h 121"/>
                    <a:gd name="T46" fmla="*/ 0 w 120"/>
                    <a:gd name="T47" fmla="*/ 3 h 121"/>
                    <a:gd name="T48" fmla="*/ 1 w 120"/>
                    <a:gd name="T49" fmla="*/ 1 h 121"/>
                    <a:gd name="T50" fmla="*/ 2 w 120"/>
                    <a:gd name="T51" fmla="*/ 0 h 121"/>
                    <a:gd name="T52" fmla="*/ 5 w 120"/>
                    <a:gd name="T53" fmla="*/ 0 h 121"/>
                    <a:gd name="T54" fmla="*/ 8 w 120"/>
                    <a:gd name="T55" fmla="*/ 1 h 121"/>
                    <a:gd name="T56" fmla="*/ 9 w 120"/>
                    <a:gd name="T57" fmla="*/ 2 h 12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0"/>
                    <a:gd name="T88" fmla="*/ 0 h 121"/>
                    <a:gd name="T89" fmla="*/ 120 w 120"/>
                    <a:gd name="T90" fmla="*/ 121 h 12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0" h="121">
                      <a:moveTo>
                        <a:pt x="9" y="2"/>
                      </a:moveTo>
                      <a:cubicBezTo>
                        <a:pt x="32" y="45"/>
                        <a:pt x="49" y="68"/>
                        <a:pt x="88" y="96"/>
                      </a:cubicBezTo>
                      <a:lnTo>
                        <a:pt x="93" y="98"/>
                      </a:lnTo>
                      <a:lnTo>
                        <a:pt x="99" y="102"/>
                      </a:lnTo>
                      <a:lnTo>
                        <a:pt x="105" y="104"/>
                      </a:lnTo>
                      <a:lnTo>
                        <a:pt x="110" y="108"/>
                      </a:lnTo>
                      <a:lnTo>
                        <a:pt x="116" y="109"/>
                      </a:lnTo>
                      <a:lnTo>
                        <a:pt x="120" y="112"/>
                      </a:lnTo>
                      <a:lnTo>
                        <a:pt x="120" y="117"/>
                      </a:lnTo>
                      <a:lnTo>
                        <a:pt x="116" y="121"/>
                      </a:lnTo>
                      <a:lnTo>
                        <a:pt x="111" y="121"/>
                      </a:lnTo>
                      <a:lnTo>
                        <a:pt x="105" y="117"/>
                      </a:lnTo>
                      <a:cubicBezTo>
                        <a:pt x="87" y="107"/>
                        <a:pt x="90" y="111"/>
                        <a:pt x="73" y="98"/>
                      </a:cubicBezTo>
                      <a:lnTo>
                        <a:pt x="69" y="93"/>
                      </a:lnTo>
                      <a:lnTo>
                        <a:pt x="68" y="92"/>
                      </a:lnTo>
                      <a:lnTo>
                        <a:pt x="63" y="92"/>
                      </a:lnTo>
                      <a:lnTo>
                        <a:pt x="44" y="73"/>
                      </a:lnTo>
                      <a:lnTo>
                        <a:pt x="35" y="62"/>
                      </a:lnTo>
                      <a:lnTo>
                        <a:pt x="26" y="52"/>
                      </a:lnTo>
                      <a:lnTo>
                        <a:pt x="19" y="42"/>
                      </a:lnTo>
                      <a:lnTo>
                        <a:pt x="11" y="30"/>
                      </a:lnTo>
                      <a:lnTo>
                        <a:pt x="5" y="19"/>
                      </a:lnTo>
                      <a:lnTo>
                        <a:pt x="0" y="7"/>
                      </a:lnTo>
                      <a:lnTo>
                        <a:pt x="0" y="3"/>
                      </a:lnTo>
                      <a:lnTo>
                        <a:pt x="1" y="1"/>
                      </a:lnTo>
                      <a:lnTo>
                        <a:pt x="2" y="0"/>
                      </a:lnTo>
                      <a:lnTo>
                        <a:pt x="5" y="0"/>
                      </a:lnTo>
                      <a:lnTo>
                        <a:pt x="8" y="1"/>
                      </a:lnTo>
                      <a:lnTo>
                        <a:pt x="9" y="2"/>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45" name="Freeform 84">
                  <a:extLst>
                    <a:ext uri="{FF2B5EF4-FFF2-40B4-BE49-F238E27FC236}">
                      <a16:creationId xmlns:a16="http://schemas.microsoft.com/office/drawing/2014/main" id="{60562776-6294-413B-B02D-9978EAFCB620}"/>
                    </a:ext>
                  </a:extLst>
                </p:cNvPr>
                <p:cNvSpPr>
                  <a:spLocks noChangeArrowheads="1"/>
                </p:cNvSpPr>
                <p:nvPr/>
              </p:nvSpPr>
              <p:spPr bwMode="auto">
                <a:xfrm>
                  <a:off x="1100" y="2123"/>
                  <a:ext cx="80" cy="82"/>
                </a:xfrm>
                <a:custGeom>
                  <a:avLst/>
                  <a:gdLst>
                    <a:gd name="T0" fmla="*/ 115 w 199"/>
                    <a:gd name="T1" fmla="*/ 186 h 203"/>
                    <a:gd name="T2" fmla="*/ 24 w 199"/>
                    <a:gd name="T3" fmla="*/ 148 h 203"/>
                    <a:gd name="T4" fmla="*/ 16 w 199"/>
                    <a:gd name="T5" fmla="*/ 130 h 203"/>
                    <a:gd name="T6" fmla="*/ 9 w 199"/>
                    <a:gd name="T7" fmla="*/ 110 h 203"/>
                    <a:gd name="T8" fmla="*/ 6 w 199"/>
                    <a:gd name="T9" fmla="*/ 88 h 203"/>
                    <a:gd name="T10" fmla="*/ 2 w 199"/>
                    <a:gd name="T11" fmla="*/ 69 h 203"/>
                    <a:gd name="T12" fmla="*/ 0 w 199"/>
                    <a:gd name="T13" fmla="*/ 42 h 203"/>
                    <a:gd name="T14" fmla="*/ 0 w 199"/>
                    <a:gd name="T15" fmla="*/ 19 h 203"/>
                    <a:gd name="T16" fmla="*/ 2 w 199"/>
                    <a:gd name="T17" fmla="*/ 4 h 203"/>
                    <a:gd name="T18" fmla="*/ 6 w 199"/>
                    <a:gd name="T19" fmla="*/ 0 h 203"/>
                    <a:gd name="T20" fmla="*/ 115 w 199"/>
                    <a:gd name="T21" fmla="*/ 186 h 20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9"/>
                    <a:gd name="T34" fmla="*/ 0 h 203"/>
                    <a:gd name="T35" fmla="*/ 199 w 199"/>
                    <a:gd name="T36" fmla="*/ 203 h 20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9" h="203">
                      <a:moveTo>
                        <a:pt x="115" y="186"/>
                      </a:moveTo>
                      <a:cubicBezTo>
                        <a:pt x="79" y="203"/>
                        <a:pt x="42" y="180"/>
                        <a:pt x="24" y="148"/>
                      </a:cubicBezTo>
                      <a:lnTo>
                        <a:pt x="16" y="130"/>
                      </a:lnTo>
                      <a:lnTo>
                        <a:pt x="9" y="110"/>
                      </a:lnTo>
                      <a:lnTo>
                        <a:pt x="6" y="88"/>
                      </a:lnTo>
                      <a:lnTo>
                        <a:pt x="2" y="69"/>
                      </a:lnTo>
                      <a:lnTo>
                        <a:pt x="0" y="42"/>
                      </a:lnTo>
                      <a:lnTo>
                        <a:pt x="0" y="19"/>
                      </a:lnTo>
                      <a:lnTo>
                        <a:pt x="2" y="4"/>
                      </a:lnTo>
                      <a:lnTo>
                        <a:pt x="6" y="0"/>
                      </a:lnTo>
                      <a:cubicBezTo>
                        <a:pt x="77" y="18"/>
                        <a:pt x="199" y="111"/>
                        <a:pt x="115" y="186"/>
                      </a:cubicBezTo>
                      <a:close/>
                    </a:path>
                  </a:pathLst>
                </a:custGeom>
                <a:solidFill>
                  <a:srgbClr val="000000"/>
                </a:solidFill>
                <a:ln w="12700" cmpd="sng">
                  <a:solidFill>
                    <a:srgbClr val="000000"/>
                  </a:solidFill>
                  <a:prstDash val="solid"/>
                  <a:round/>
                  <a:headEnd/>
                  <a:tailEnd/>
                </a:ln>
              </p:spPr>
              <p:txBody>
                <a:bodyPr/>
                <a:lstStyle/>
                <a:p>
                  <a:endParaRPr lang="es-PE"/>
                </a:p>
              </p:txBody>
            </p:sp>
            <p:sp>
              <p:nvSpPr>
                <p:cNvPr id="46" name="Freeform 85">
                  <a:extLst>
                    <a:ext uri="{FF2B5EF4-FFF2-40B4-BE49-F238E27FC236}">
                      <a16:creationId xmlns:a16="http://schemas.microsoft.com/office/drawing/2014/main" id="{B757FE0E-DDD0-4F27-8123-C6ABECB96C45}"/>
                    </a:ext>
                  </a:extLst>
                </p:cNvPr>
                <p:cNvSpPr>
                  <a:spLocks noChangeArrowheads="1"/>
                </p:cNvSpPr>
                <p:nvPr/>
              </p:nvSpPr>
              <p:spPr bwMode="auto">
                <a:xfrm>
                  <a:off x="1104" y="2133"/>
                  <a:ext cx="61" cy="71"/>
                </a:xfrm>
                <a:custGeom>
                  <a:avLst/>
                  <a:gdLst>
                    <a:gd name="T0" fmla="*/ 97 w 153"/>
                    <a:gd name="T1" fmla="*/ 143 h 177"/>
                    <a:gd name="T2" fmla="*/ 10 w 153"/>
                    <a:gd name="T3" fmla="*/ 0 h 177"/>
                    <a:gd name="T4" fmla="*/ 97 w 153"/>
                    <a:gd name="T5" fmla="*/ 143 h 177"/>
                    <a:gd name="T6" fmla="*/ 0 60000 65536"/>
                    <a:gd name="T7" fmla="*/ 0 60000 65536"/>
                    <a:gd name="T8" fmla="*/ 0 60000 65536"/>
                    <a:gd name="T9" fmla="*/ 0 w 153"/>
                    <a:gd name="T10" fmla="*/ 0 h 177"/>
                    <a:gd name="T11" fmla="*/ 153 w 153"/>
                    <a:gd name="T12" fmla="*/ 177 h 177"/>
                  </a:gdLst>
                  <a:ahLst/>
                  <a:cxnLst>
                    <a:cxn ang="T6">
                      <a:pos x="T0" y="T1"/>
                    </a:cxn>
                    <a:cxn ang="T7">
                      <a:pos x="T2" y="T3"/>
                    </a:cxn>
                    <a:cxn ang="T8">
                      <a:pos x="T4" y="T5"/>
                    </a:cxn>
                  </a:cxnLst>
                  <a:rect l="T9" t="T10" r="T11" b="T12"/>
                  <a:pathLst>
                    <a:path w="153" h="177">
                      <a:moveTo>
                        <a:pt x="97" y="143"/>
                      </a:moveTo>
                      <a:cubicBezTo>
                        <a:pt x="29" y="177"/>
                        <a:pt x="0" y="27"/>
                        <a:pt x="10" y="0"/>
                      </a:cubicBezTo>
                      <a:cubicBezTo>
                        <a:pt x="60" y="13"/>
                        <a:pt x="153" y="92"/>
                        <a:pt x="97" y="143"/>
                      </a:cubicBezTo>
                      <a:close/>
                    </a:path>
                  </a:pathLst>
                </a:custGeom>
                <a:solidFill>
                  <a:srgbClr val="92F89E"/>
                </a:solidFill>
                <a:ln w="12700" cmpd="sng">
                  <a:solidFill>
                    <a:srgbClr val="92F89E"/>
                  </a:solidFill>
                  <a:prstDash val="solid"/>
                  <a:round/>
                  <a:headEnd/>
                  <a:tailEnd/>
                </a:ln>
              </p:spPr>
              <p:txBody>
                <a:bodyPr/>
                <a:lstStyle/>
                <a:p>
                  <a:endParaRPr lang="es-PE"/>
                </a:p>
              </p:txBody>
            </p:sp>
            <p:sp>
              <p:nvSpPr>
                <p:cNvPr id="47" name="Freeform 86">
                  <a:extLst>
                    <a:ext uri="{FF2B5EF4-FFF2-40B4-BE49-F238E27FC236}">
                      <a16:creationId xmlns:a16="http://schemas.microsoft.com/office/drawing/2014/main" id="{6AE7D008-2170-47F3-9923-C6DACE749160}"/>
                    </a:ext>
                  </a:extLst>
                </p:cNvPr>
                <p:cNvSpPr>
                  <a:spLocks noChangeArrowheads="1"/>
                </p:cNvSpPr>
                <p:nvPr/>
              </p:nvSpPr>
              <p:spPr bwMode="auto">
                <a:xfrm>
                  <a:off x="1117" y="2152"/>
                  <a:ext cx="48" cy="49"/>
                </a:xfrm>
                <a:custGeom>
                  <a:avLst/>
                  <a:gdLst>
                    <a:gd name="T0" fmla="*/ 10 w 120"/>
                    <a:gd name="T1" fmla="*/ 3 h 122"/>
                    <a:gd name="T2" fmla="*/ 15 w 120"/>
                    <a:gd name="T3" fmla="*/ 15 h 122"/>
                    <a:gd name="T4" fmla="*/ 22 w 120"/>
                    <a:gd name="T5" fmla="*/ 26 h 122"/>
                    <a:gd name="T6" fmla="*/ 30 w 120"/>
                    <a:gd name="T7" fmla="*/ 35 h 122"/>
                    <a:gd name="T8" fmla="*/ 36 w 120"/>
                    <a:gd name="T9" fmla="*/ 47 h 122"/>
                    <a:gd name="T10" fmla="*/ 52 w 120"/>
                    <a:gd name="T11" fmla="*/ 67 h 122"/>
                    <a:gd name="T12" fmla="*/ 62 w 120"/>
                    <a:gd name="T13" fmla="*/ 76 h 122"/>
                    <a:gd name="T14" fmla="*/ 72 w 120"/>
                    <a:gd name="T15" fmla="*/ 85 h 122"/>
                    <a:gd name="T16" fmla="*/ 74 w 120"/>
                    <a:gd name="T17" fmla="*/ 85 h 122"/>
                    <a:gd name="T18" fmla="*/ 94 w 120"/>
                    <a:gd name="T19" fmla="*/ 100 h 122"/>
                    <a:gd name="T20" fmla="*/ 118 w 120"/>
                    <a:gd name="T21" fmla="*/ 113 h 122"/>
                    <a:gd name="T22" fmla="*/ 120 w 120"/>
                    <a:gd name="T23" fmla="*/ 116 h 122"/>
                    <a:gd name="T24" fmla="*/ 120 w 120"/>
                    <a:gd name="T25" fmla="*/ 118 h 122"/>
                    <a:gd name="T26" fmla="*/ 116 w 120"/>
                    <a:gd name="T27" fmla="*/ 122 h 122"/>
                    <a:gd name="T28" fmla="*/ 112 w 120"/>
                    <a:gd name="T29" fmla="*/ 122 h 122"/>
                    <a:gd name="T30" fmla="*/ 106 w 120"/>
                    <a:gd name="T31" fmla="*/ 120 h 122"/>
                    <a:gd name="T32" fmla="*/ 100 w 120"/>
                    <a:gd name="T33" fmla="*/ 116 h 122"/>
                    <a:gd name="T34" fmla="*/ 96 w 120"/>
                    <a:gd name="T35" fmla="*/ 113 h 122"/>
                    <a:gd name="T36" fmla="*/ 90 w 120"/>
                    <a:gd name="T37" fmla="*/ 111 h 122"/>
                    <a:gd name="T38" fmla="*/ 84 w 120"/>
                    <a:gd name="T39" fmla="*/ 107 h 122"/>
                    <a:gd name="T40" fmla="*/ 80 w 120"/>
                    <a:gd name="T41" fmla="*/ 104 h 122"/>
                    <a:gd name="T42" fmla="*/ 74 w 120"/>
                    <a:gd name="T43" fmla="*/ 99 h 122"/>
                    <a:gd name="T44" fmla="*/ 69 w 120"/>
                    <a:gd name="T45" fmla="*/ 95 h 122"/>
                    <a:gd name="T46" fmla="*/ 68 w 120"/>
                    <a:gd name="T47" fmla="*/ 94 h 122"/>
                    <a:gd name="T48" fmla="*/ 64 w 120"/>
                    <a:gd name="T49" fmla="*/ 94 h 122"/>
                    <a:gd name="T50" fmla="*/ 6 w 120"/>
                    <a:gd name="T51" fmla="*/ 19 h 122"/>
                    <a:gd name="T52" fmla="*/ 0 w 120"/>
                    <a:gd name="T53" fmla="*/ 7 h 122"/>
                    <a:gd name="T54" fmla="*/ 0 w 120"/>
                    <a:gd name="T55" fmla="*/ 3 h 122"/>
                    <a:gd name="T56" fmla="*/ 1 w 120"/>
                    <a:gd name="T57" fmla="*/ 1 h 122"/>
                    <a:gd name="T58" fmla="*/ 2 w 120"/>
                    <a:gd name="T59" fmla="*/ 0 h 122"/>
                    <a:gd name="T60" fmla="*/ 7 w 120"/>
                    <a:gd name="T61" fmla="*/ 0 h 122"/>
                    <a:gd name="T62" fmla="*/ 9 w 120"/>
                    <a:gd name="T63" fmla="*/ 1 h 122"/>
                    <a:gd name="T64" fmla="*/ 10 w 120"/>
                    <a:gd name="T65" fmla="*/ 3 h 12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0"/>
                    <a:gd name="T100" fmla="*/ 0 h 122"/>
                    <a:gd name="T101" fmla="*/ 120 w 120"/>
                    <a:gd name="T102" fmla="*/ 122 h 12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0" h="122">
                      <a:moveTo>
                        <a:pt x="10" y="3"/>
                      </a:moveTo>
                      <a:lnTo>
                        <a:pt x="15" y="15"/>
                      </a:lnTo>
                      <a:lnTo>
                        <a:pt x="22" y="26"/>
                      </a:lnTo>
                      <a:lnTo>
                        <a:pt x="30" y="35"/>
                      </a:lnTo>
                      <a:lnTo>
                        <a:pt x="36" y="47"/>
                      </a:lnTo>
                      <a:lnTo>
                        <a:pt x="52" y="67"/>
                      </a:lnTo>
                      <a:lnTo>
                        <a:pt x="62" y="76"/>
                      </a:lnTo>
                      <a:lnTo>
                        <a:pt x="72" y="85"/>
                      </a:lnTo>
                      <a:lnTo>
                        <a:pt x="74" y="85"/>
                      </a:lnTo>
                      <a:cubicBezTo>
                        <a:pt x="83" y="94"/>
                        <a:pt x="82" y="94"/>
                        <a:pt x="94" y="100"/>
                      </a:cubicBezTo>
                      <a:cubicBezTo>
                        <a:pt x="97" y="103"/>
                        <a:pt x="115" y="114"/>
                        <a:pt x="118" y="113"/>
                      </a:cubicBezTo>
                      <a:lnTo>
                        <a:pt x="120" y="116"/>
                      </a:lnTo>
                      <a:lnTo>
                        <a:pt x="120" y="118"/>
                      </a:lnTo>
                      <a:lnTo>
                        <a:pt x="116" y="122"/>
                      </a:lnTo>
                      <a:lnTo>
                        <a:pt x="112" y="122"/>
                      </a:lnTo>
                      <a:lnTo>
                        <a:pt x="106" y="120"/>
                      </a:lnTo>
                      <a:lnTo>
                        <a:pt x="100" y="116"/>
                      </a:lnTo>
                      <a:lnTo>
                        <a:pt x="96" y="113"/>
                      </a:lnTo>
                      <a:lnTo>
                        <a:pt x="90" y="111"/>
                      </a:lnTo>
                      <a:lnTo>
                        <a:pt x="84" y="107"/>
                      </a:lnTo>
                      <a:lnTo>
                        <a:pt x="80" y="104"/>
                      </a:lnTo>
                      <a:lnTo>
                        <a:pt x="74" y="99"/>
                      </a:lnTo>
                      <a:lnTo>
                        <a:pt x="69" y="95"/>
                      </a:lnTo>
                      <a:lnTo>
                        <a:pt x="68" y="94"/>
                      </a:lnTo>
                      <a:lnTo>
                        <a:pt x="64" y="94"/>
                      </a:lnTo>
                      <a:cubicBezTo>
                        <a:pt x="40" y="69"/>
                        <a:pt x="21" y="51"/>
                        <a:pt x="6" y="19"/>
                      </a:cubicBezTo>
                      <a:lnTo>
                        <a:pt x="0" y="7"/>
                      </a:lnTo>
                      <a:lnTo>
                        <a:pt x="0" y="3"/>
                      </a:lnTo>
                      <a:lnTo>
                        <a:pt x="1" y="1"/>
                      </a:lnTo>
                      <a:lnTo>
                        <a:pt x="2" y="0"/>
                      </a:lnTo>
                      <a:lnTo>
                        <a:pt x="7" y="0"/>
                      </a:lnTo>
                      <a:lnTo>
                        <a:pt x="9" y="1"/>
                      </a:lnTo>
                      <a:lnTo>
                        <a:pt x="10" y="3"/>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48" name="Freeform 87">
                  <a:extLst>
                    <a:ext uri="{FF2B5EF4-FFF2-40B4-BE49-F238E27FC236}">
                      <a16:creationId xmlns:a16="http://schemas.microsoft.com/office/drawing/2014/main" id="{DF6A49B8-1D3A-407C-92BD-C72EDD6712D9}"/>
                    </a:ext>
                  </a:extLst>
                </p:cNvPr>
                <p:cNvSpPr>
                  <a:spLocks noChangeArrowheads="1"/>
                </p:cNvSpPr>
                <p:nvPr/>
              </p:nvSpPr>
              <p:spPr bwMode="auto">
                <a:xfrm>
                  <a:off x="1289" y="2532"/>
                  <a:ext cx="71" cy="87"/>
                </a:xfrm>
                <a:custGeom>
                  <a:avLst/>
                  <a:gdLst>
                    <a:gd name="T0" fmla="*/ 102 w 176"/>
                    <a:gd name="T1" fmla="*/ 3 h 216"/>
                    <a:gd name="T2" fmla="*/ 175 w 176"/>
                    <a:gd name="T3" fmla="*/ 69 h 216"/>
                    <a:gd name="T4" fmla="*/ 176 w 176"/>
                    <a:gd name="T5" fmla="*/ 93 h 216"/>
                    <a:gd name="T6" fmla="*/ 175 w 176"/>
                    <a:gd name="T7" fmla="*/ 119 h 216"/>
                    <a:gd name="T8" fmla="*/ 170 w 176"/>
                    <a:gd name="T9" fmla="*/ 143 h 216"/>
                    <a:gd name="T10" fmla="*/ 164 w 176"/>
                    <a:gd name="T11" fmla="*/ 168 h 216"/>
                    <a:gd name="T12" fmla="*/ 158 w 176"/>
                    <a:gd name="T13" fmla="*/ 187 h 216"/>
                    <a:gd name="T14" fmla="*/ 151 w 176"/>
                    <a:gd name="T15" fmla="*/ 204 h 216"/>
                    <a:gd name="T16" fmla="*/ 146 w 176"/>
                    <a:gd name="T17" fmla="*/ 215 h 216"/>
                    <a:gd name="T18" fmla="*/ 142 w 176"/>
                    <a:gd name="T19" fmla="*/ 216 h 216"/>
                    <a:gd name="T20" fmla="*/ 102 w 176"/>
                    <a:gd name="T21" fmla="*/ 3 h 2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6"/>
                    <a:gd name="T34" fmla="*/ 0 h 216"/>
                    <a:gd name="T35" fmla="*/ 176 w 176"/>
                    <a:gd name="T36" fmla="*/ 216 h 2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6" h="216">
                      <a:moveTo>
                        <a:pt x="102" y="3"/>
                      </a:moveTo>
                      <a:cubicBezTo>
                        <a:pt x="145" y="0"/>
                        <a:pt x="167" y="30"/>
                        <a:pt x="175" y="69"/>
                      </a:cubicBezTo>
                      <a:lnTo>
                        <a:pt x="176" y="93"/>
                      </a:lnTo>
                      <a:lnTo>
                        <a:pt x="175" y="119"/>
                      </a:lnTo>
                      <a:lnTo>
                        <a:pt x="170" y="143"/>
                      </a:lnTo>
                      <a:lnTo>
                        <a:pt x="164" y="168"/>
                      </a:lnTo>
                      <a:lnTo>
                        <a:pt x="158" y="187"/>
                      </a:lnTo>
                      <a:lnTo>
                        <a:pt x="151" y="204"/>
                      </a:lnTo>
                      <a:lnTo>
                        <a:pt x="146" y="215"/>
                      </a:lnTo>
                      <a:lnTo>
                        <a:pt x="142" y="216"/>
                      </a:lnTo>
                      <a:cubicBezTo>
                        <a:pt x="78" y="171"/>
                        <a:pt x="0" y="45"/>
                        <a:pt x="102" y="3"/>
                      </a:cubicBezTo>
                      <a:close/>
                    </a:path>
                  </a:pathLst>
                </a:custGeom>
                <a:solidFill>
                  <a:srgbClr val="000000"/>
                </a:solidFill>
                <a:ln w="12700" cmpd="sng">
                  <a:solidFill>
                    <a:srgbClr val="000000"/>
                  </a:solidFill>
                  <a:prstDash val="solid"/>
                  <a:round/>
                  <a:headEnd/>
                  <a:tailEnd/>
                </a:ln>
              </p:spPr>
              <p:txBody>
                <a:bodyPr/>
                <a:lstStyle/>
                <a:p>
                  <a:endParaRPr lang="es-PE"/>
                </a:p>
              </p:txBody>
            </p:sp>
            <p:sp>
              <p:nvSpPr>
                <p:cNvPr id="49" name="Freeform 88">
                  <a:extLst>
                    <a:ext uri="{FF2B5EF4-FFF2-40B4-BE49-F238E27FC236}">
                      <a16:creationId xmlns:a16="http://schemas.microsoft.com/office/drawing/2014/main" id="{9D847ED7-410E-48CE-A7F1-ACE5AAF42269}"/>
                    </a:ext>
                  </a:extLst>
                </p:cNvPr>
                <p:cNvSpPr>
                  <a:spLocks noChangeArrowheads="1"/>
                </p:cNvSpPr>
                <p:nvPr/>
              </p:nvSpPr>
              <p:spPr bwMode="auto">
                <a:xfrm>
                  <a:off x="1304" y="2538"/>
                  <a:ext cx="56" cy="70"/>
                </a:xfrm>
                <a:custGeom>
                  <a:avLst/>
                  <a:gdLst>
                    <a:gd name="T0" fmla="*/ 70 w 140"/>
                    <a:gd name="T1" fmla="*/ 9 h 173"/>
                    <a:gd name="T2" fmla="*/ 101 w 140"/>
                    <a:gd name="T3" fmla="*/ 173 h 173"/>
                    <a:gd name="T4" fmla="*/ 70 w 140"/>
                    <a:gd name="T5" fmla="*/ 9 h 173"/>
                    <a:gd name="T6" fmla="*/ 0 60000 65536"/>
                    <a:gd name="T7" fmla="*/ 0 60000 65536"/>
                    <a:gd name="T8" fmla="*/ 0 60000 65536"/>
                    <a:gd name="T9" fmla="*/ 0 w 140"/>
                    <a:gd name="T10" fmla="*/ 0 h 173"/>
                    <a:gd name="T11" fmla="*/ 140 w 140"/>
                    <a:gd name="T12" fmla="*/ 173 h 173"/>
                  </a:gdLst>
                  <a:ahLst/>
                  <a:cxnLst>
                    <a:cxn ang="T6">
                      <a:pos x="T0" y="T1"/>
                    </a:cxn>
                    <a:cxn ang="T7">
                      <a:pos x="T2" y="T3"/>
                    </a:cxn>
                    <a:cxn ang="T8">
                      <a:pos x="T4" y="T5"/>
                    </a:cxn>
                  </a:cxnLst>
                  <a:rect l="T9" t="T10" r="T11" b="T12"/>
                  <a:pathLst>
                    <a:path w="140" h="173">
                      <a:moveTo>
                        <a:pt x="70" y="9"/>
                      </a:moveTo>
                      <a:cubicBezTo>
                        <a:pt x="140" y="0"/>
                        <a:pt x="122" y="147"/>
                        <a:pt x="101" y="173"/>
                      </a:cubicBezTo>
                      <a:cubicBezTo>
                        <a:pt x="56" y="143"/>
                        <a:pt x="0" y="30"/>
                        <a:pt x="70" y="9"/>
                      </a:cubicBezTo>
                      <a:close/>
                    </a:path>
                  </a:pathLst>
                </a:custGeom>
                <a:solidFill>
                  <a:srgbClr val="92F89E"/>
                </a:solidFill>
                <a:ln w="12700" cmpd="sng">
                  <a:solidFill>
                    <a:srgbClr val="92F89E"/>
                  </a:solidFill>
                  <a:prstDash val="solid"/>
                  <a:round/>
                  <a:headEnd/>
                  <a:tailEnd/>
                </a:ln>
              </p:spPr>
              <p:txBody>
                <a:bodyPr/>
                <a:lstStyle/>
                <a:p>
                  <a:endParaRPr lang="es-PE"/>
                </a:p>
              </p:txBody>
            </p:sp>
            <p:sp>
              <p:nvSpPr>
                <p:cNvPr id="50" name="Freeform 89">
                  <a:extLst>
                    <a:ext uri="{FF2B5EF4-FFF2-40B4-BE49-F238E27FC236}">
                      <a16:creationId xmlns:a16="http://schemas.microsoft.com/office/drawing/2014/main" id="{F9AE3492-EE9C-42A1-8E91-D5F166F9179E}"/>
                    </a:ext>
                  </a:extLst>
                </p:cNvPr>
                <p:cNvSpPr>
                  <a:spLocks noChangeArrowheads="1"/>
                </p:cNvSpPr>
                <p:nvPr/>
              </p:nvSpPr>
              <p:spPr bwMode="auto">
                <a:xfrm>
                  <a:off x="1312" y="2524"/>
                  <a:ext cx="31" cy="62"/>
                </a:xfrm>
                <a:custGeom>
                  <a:avLst/>
                  <a:gdLst>
                    <a:gd name="T0" fmla="*/ 68 w 78"/>
                    <a:gd name="T1" fmla="*/ 148 h 155"/>
                    <a:gd name="T2" fmla="*/ 64 w 78"/>
                    <a:gd name="T3" fmla="*/ 123 h 155"/>
                    <a:gd name="T4" fmla="*/ 57 w 78"/>
                    <a:gd name="T5" fmla="*/ 98 h 155"/>
                    <a:gd name="T6" fmla="*/ 48 w 78"/>
                    <a:gd name="T7" fmla="*/ 74 h 155"/>
                    <a:gd name="T8" fmla="*/ 38 w 78"/>
                    <a:gd name="T9" fmla="*/ 50 h 155"/>
                    <a:gd name="T10" fmla="*/ 38 w 78"/>
                    <a:gd name="T11" fmla="*/ 49 h 155"/>
                    <a:gd name="T12" fmla="*/ 35 w 78"/>
                    <a:gd name="T13" fmla="*/ 49 h 155"/>
                    <a:gd name="T14" fmla="*/ 35 w 78"/>
                    <a:gd name="T15" fmla="*/ 47 h 155"/>
                    <a:gd name="T16" fmla="*/ 28 w 78"/>
                    <a:gd name="T17" fmla="*/ 38 h 155"/>
                    <a:gd name="T18" fmla="*/ 22 w 78"/>
                    <a:gd name="T19" fmla="*/ 27 h 155"/>
                    <a:gd name="T20" fmla="*/ 12 w 78"/>
                    <a:gd name="T21" fmla="*/ 19 h 155"/>
                    <a:gd name="T22" fmla="*/ 5 w 78"/>
                    <a:gd name="T23" fmla="*/ 9 h 155"/>
                    <a:gd name="T24" fmla="*/ 8 w 78"/>
                    <a:gd name="T25" fmla="*/ 0 h 155"/>
                    <a:gd name="T26" fmla="*/ 9 w 78"/>
                    <a:gd name="T27" fmla="*/ 1 h 155"/>
                    <a:gd name="T28" fmla="*/ 11 w 78"/>
                    <a:gd name="T29" fmla="*/ 2 h 155"/>
                    <a:gd name="T30" fmla="*/ 21 w 78"/>
                    <a:gd name="T31" fmla="*/ 10 h 155"/>
                    <a:gd name="T32" fmla="*/ 38 w 78"/>
                    <a:gd name="T33" fmla="*/ 30 h 155"/>
                    <a:gd name="T34" fmla="*/ 42 w 78"/>
                    <a:gd name="T35" fmla="*/ 40 h 155"/>
                    <a:gd name="T36" fmla="*/ 47 w 78"/>
                    <a:gd name="T37" fmla="*/ 45 h 155"/>
                    <a:gd name="T38" fmla="*/ 59 w 78"/>
                    <a:gd name="T39" fmla="*/ 70 h 155"/>
                    <a:gd name="T40" fmla="*/ 69 w 78"/>
                    <a:gd name="T41" fmla="*/ 94 h 155"/>
                    <a:gd name="T42" fmla="*/ 75 w 78"/>
                    <a:gd name="T43" fmla="*/ 121 h 155"/>
                    <a:gd name="T44" fmla="*/ 78 w 78"/>
                    <a:gd name="T45" fmla="*/ 147 h 155"/>
                    <a:gd name="T46" fmla="*/ 78 w 78"/>
                    <a:gd name="T47" fmla="*/ 150 h 155"/>
                    <a:gd name="T48" fmla="*/ 77 w 78"/>
                    <a:gd name="T49" fmla="*/ 152 h 155"/>
                    <a:gd name="T50" fmla="*/ 68 w 78"/>
                    <a:gd name="T51" fmla="*/ 148 h 15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8"/>
                    <a:gd name="T79" fmla="*/ 0 h 155"/>
                    <a:gd name="T80" fmla="*/ 78 w 78"/>
                    <a:gd name="T81" fmla="*/ 155 h 15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8" h="155">
                      <a:moveTo>
                        <a:pt x="68" y="148"/>
                      </a:moveTo>
                      <a:lnTo>
                        <a:pt x="64" y="123"/>
                      </a:lnTo>
                      <a:lnTo>
                        <a:pt x="57" y="98"/>
                      </a:lnTo>
                      <a:lnTo>
                        <a:pt x="48" y="74"/>
                      </a:lnTo>
                      <a:lnTo>
                        <a:pt x="38" y="50"/>
                      </a:lnTo>
                      <a:lnTo>
                        <a:pt x="38" y="49"/>
                      </a:lnTo>
                      <a:lnTo>
                        <a:pt x="35" y="49"/>
                      </a:lnTo>
                      <a:lnTo>
                        <a:pt x="35" y="47"/>
                      </a:lnTo>
                      <a:lnTo>
                        <a:pt x="28" y="38"/>
                      </a:lnTo>
                      <a:lnTo>
                        <a:pt x="22" y="27"/>
                      </a:lnTo>
                      <a:lnTo>
                        <a:pt x="12" y="19"/>
                      </a:lnTo>
                      <a:lnTo>
                        <a:pt x="5" y="9"/>
                      </a:lnTo>
                      <a:cubicBezTo>
                        <a:pt x="0" y="5"/>
                        <a:pt x="4" y="2"/>
                        <a:pt x="8" y="0"/>
                      </a:cubicBezTo>
                      <a:lnTo>
                        <a:pt x="9" y="1"/>
                      </a:lnTo>
                      <a:lnTo>
                        <a:pt x="11" y="2"/>
                      </a:lnTo>
                      <a:lnTo>
                        <a:pt x="21" y="10"/>
                      </a:lnTo>
                      <a:lnTo>
                        <a:pt x="38" y="30"/>
                      </a:lnTo>
                      <a:lnTo>
                        <a:pt x="42" y="40"/>
                      </a:lnTo>
                      <a:lnTo>
                        <a:pt x="47" y="45"/>
                      </a:lnTo>
                      <a:lnTo>
                        <a:pt x="59" y="70"/>
                      </a:lnTo>
                      <a:lnTo>
                        <a:pt x="69" y="94"/>
                      </a:lnTo>
                      <a:lnTo>
                        <a:pt x="75" y="121"/>
                      </a:lnTo>
                      <a:lnTo>
                        <a:pt x="78" y="147"/>
                      </a:lnTo>
                      <a:lnTo>
                        <a:pt x="78" y="150"/>
                      </a:lnTo>
                      <a:lnTo>
                        <a:pt x="77" y="152"/>
                      </a:lnTo>
                      <a:cubicBezTo>
                        <a:pt x="72" y="155"/>
                        <a:pt x="70" y="153"/>
                        <a:pt x="68" y="148"/>
                      </a:cubicBezTo>
                      <a:close/>
                    </a:path>
                  </a:pathLst>
                </a:custGeom>
                <a:solidFill>
                  <a:srgbClr val="000000"/>
                </a:solidFill>
                <a:ln w="12700" cmpd="sng">
                  <a:solidFill>
                    <a:srgbClr val="000000"/>
                  </a:solidFill>
                  <a:prstDash val="solid"/>
                  <a:round/>
                  <a:headEnd/>
                  <a:tailEnd/>
                </a:ln>
              </p:spPr>
              <p:txBody>
                <a:bodyPr/>
                <a:lstStyle/>
                <a:p>
                  <a:endParaRPr lang="es-PE"/>
                </a:p>
              </p:txBody>
            </p:sp>
            <p:sp>
              <p:nvSpPr>
                <p:cNvPr id="51" name="Freeform 90">
                  <a:extLst>
                    <a:ext uri="{FF2B5EF4-FFF2-40B4-BE49-F238E27FC236}">
                      <a16:creationId xmlns:a16="http://schemas.microsoft.com/office/drawing/2014/main" id="{BF2F1F36-DAED-4F01-BB34-FC5F7C6D7120}"/>
                    </a:ext>
                  </a:extLst>
                </p:cNvPr>
                <p:cNvSpPr>
                  <a:spLocks noChangeArrowheads="1"/>
                </p:cNvSpPr>
                <p:nvPr/>
              </p:nvSpPr>
              <p:spPr bwMode="auto">
                <a:xfrm>
                  <a:off x="1123" y="2459"/>
                  <a:ext cx="88" cy="92"/>
                </a:xfrm>
                <a:custGeom>
                  <a:avLst/>
                  <a:gdLst>
                    <a:gd name="T0" fmla="*/ 135 w 220"/>
                    <a:gd name="T1" fmla="*/ 183 h 229"/>
                    <a:gd name="T2" fmla="*/ 23 w 220"/>
                    <a:gd name="T3" fmla="*/ 0 h 229"/>
                    <a:gd name="T4" fmla="*/ 135 w 220"/>
                    <a:gd name="T5" fmla="*/ 183 h 229"/>
                    <a:gd name="T6" fmla="*/ 0 60000 65536"/>
                    <a:gd name="T7" fmla="*/ 0 60000 65536"/>
                    <a:gd name="T8" fmla="*/ 0 60000 65536"/>
                    <a:gd name="T9" fmla="*/ 0 w 220"/>
                    <a:gd name="T10" fmla="*/ 0 h 229"/>
                    <a:gd name="T11" fmla="*/ 220 w 220"/>
                    <a:gd name="T12" fmla="*/ 229 h 229"/>
                  </a:gdLst>
                  <a:ahLst/>
                  <a:cxnLst>
                    <a:cxn ang="T6">
                      <a:pos x="T0" y="T1"/>
                    </a:cxn>
                    <a:cxn ang="T7">
                      <a:pos x="T2" y="T3"/>
                    </a:cxn>
                    <a:cxn ang="T8">
                      <a:pos x="T4" y="T5"/>
                    </a:cxn>
                  </a:cxnLst>
                  <a:rect l="T9" t="T10" r="T11" b="T12"/>
                  <a:pathLst>
                    <a:path w="220" h="229">
                      <a:moveTo>
                        <a:pt x="135" y="183"/>
                      </a:moveTo>
                      <a:cubicBezTo>
                        <a:pt x="42" y="229"/>
                        <a:pt x="0" y="47"/>
                        <a:pt x="23" y="0"/>
                      </a:cubicBezTo>
                      <a:cubicBezTo>
                        <a:pt x="94" y="17"/>
                        <a:pt x="220" y="109"/>
                        <a:pt x="135" y="183"/>
                      </a:cubicBezTo>
                      <a:close/>
                    </a:path>
                  </a:pathLst>
                </a:custGeom>
                <a:solidFill>
                  <a:srgbClr val="000000"/>
                </a:solidFill>
                <a:ln w="12700" cmpd="sng">
                  <a:solidFill>
                    <a:srgbClr val="000000"/>
                  </a:solidFill>
                  <a:prstDash val="solid"/>
                  <a:round/>
                  <a:headEnd/>
                  <a:tailEnd/>
                </a:ln>
              </p:spPr>
              <p:txBody>
                <a:bodyPr/>
                <a:lstStyle/>
                <a:p>
                  <a:endParaRPr lang="es-PE"/>
                </a:p>
              </p:txBody>
            </p:sp>
            <p:sp>
              <p:nvSpPr>
                <p:cNvPr id="52" name="Freeform 91">
                  <a:extLst>
                    <a:ext uri="{FF2B5EF4-FFF2-40B4-BE49-F238E27FC236}">
                      <a16:creationId xmlns:a16="http://schemas.microsoft.com/office/drawing/2014/main" id="{E47EB4DE-B3D7-4701-8051-068C61DC10FA}"/>
                    </a:ext>
                  </a:extLst>
                </p:cNvPr>
                <p:cNvSpPr>
                  <a:spLocks noChangeArrowheads="1"/>
                </p:cNvSpPr>
                <p:nvPr/>
              </p:nvSpPr>
              <p:spPr bwMode="auto">
                <a:xfrm>
                  <a:off x="1133" y="2468"/>
                  <a:ext cx="64" cy="72"/>
                </a:xfrm>
                <a:custGeom>
                  <a:avLst/>
                  <a:gdLst>
                    <a:gd name="T0" fmla="*/ 99 w 158"/>
                    <a:gd name="T1" fmla="*/ 142 h 178"/>
                    <a:gd name="T2" fmla="*/ 11 w 158"/>
                    <a:gd name="T3" fmla="*/ 0 h 178"/>
                    <a:gd name="T4" fmla="*/ 99 w 158"/>
                    <a:gd name="T5" fmla="*/ 142 h 178"/>
                    <a:gd name="T6" fmla="*/ 0 60000 65536"/>
                    <a:gd name="T7" fmla="*/ 0 60000 65536"/>
                    <a:gd name="T8" fmla="*/ 0 60000 65536"/>
                    <a:gd name="T9" fmla="*/ 0 w 158"/>
                    <a:gd name="T10" fmla="*/ 0 h 178"/>
                    <a:gd name="T11" fmla="*/ 158 w 158"/>
                    <a:gd name="T12" fmla="*/ 178 h 178"/>
                  </a:gdLst>
                  <a:ahLst/>
                  <a:cxnLst>
                    <a:cxn ang="T6">
                      <a:pos x="T0" y="T1"/>
                    </a:cxn>
                    <a:cxn ang="T7">
                      <a:pos x="T2" y="T3"/>
                    </a:cxn>
                    <a:cxn ang="T8">
                      <a:pos x="T4" y="T5"/>
                    </a:cxn>
                  </a:cxnLst>
                  <a:rect l="T9" t="T10" r="T11" b="T12"/>
                  <a:pathLst>
                    <a:path w="158" h="178">
                      <a:moveTo>
                        <a:pt x="99" y="142"/>
                      </a:moveTo>
                      <a:cubicBezTo>
                        <a:pt x="35" y="178"/>
                        <a:pt x="0" y="25"/>
                        <a:pt x="11" y="0"/>
                      </a:cubicBezTo>
                      <a:cubicBezTo>
                        <a:pt x="61" y="12"/>
                        <a:pt x="158" y="91"/>
                        <a:pt x="99" y="142"/>
                      </a:cubicBezTo>
                      <a:close/>
                    </a:path>
                  </a:pathLst>
                </a:custGeom>
                <a:solidFill>
                  <a:srgbClr val="92F89E"/>
                </a:solidFill>
                <a:ln w="12700" cmpd="sng">
                  <a:solidFill>
                    <a:srgbClr val="92F89E"/>
                  </a:solidFill>
                  <a:prstDash val="solid"/>
                  <a:round/>
                  <a:headEnd/>
                  <a:tailEnd/>
                </a:ln>
              </p:spPr>
              <p:txBody>
                <a:bodyPr/>
                <a:lstStyle/>
                <a:p>
                  <a:endParaRPr lang="es-PE"/>
                </a:p>
              </p:txBody>
            </p:sp>
            <p:sp>
              <p:nvSpPr>
                <p:cNvPr id="53" name="Freeform 92">
                  <a:extLst>
                    <a:ext uri="{FF2B5EF4-FFF2-40B4-BE49-F238E27FC236}">
                      <a16:creationId xmlns:a16="http://schemas.microsoft.com/office/drawing/2014/main" id="{6EFAB229-6F6B-489E-8FE3-1693A956EB9D}"/>
                    </a:ext>
                  </a:extLst>
                </p:cNvPr>
                <p:cNvSpPr>
                  <a:spLocks noChangeArrowheads="1"/>
                </p:cNvSpPr>
                <p:nvPr/>
              </p:nvSpPr>
              <p:spPr bwMode="auto">
                <a:xfrm>
                  <a:off x="1147" y="2488"/>
                  <a:ext cx="48" cy="48"/>
                </a:xfrm>
                <a:custGeom>
                  <a:avLst/>
                  <a:gdLst>
                    <a:gd name="T0" fmla="*/ 9 w 120"/>
                    <a:gd name="T1" fmla="*/ 2 h 120"/>
                    <a:gd name="T2" fmla="*/ 44 w 120"/>
                    <a:gd name="T3" fmla="*/ 56 h 120"/>
                    <a:gd name="T4" fmla="*/ 62 w 120"/>
                    <a:gd name="T5" fmla="*/ 74 h 120"/>
                    <a:gd name="T6" fmla="*/ 72 w 120"/>
                    <a:gd name="T7" fmla="*/ 82 h 120"/>
                    <a:gd name="T8" fmla="*/ 74 w 120"/>
                    <a:gd name="T9" fmla="*/ 82 h 120"/>
                    <a:gd name="T10" fmla="*/ 74 w 120"/>
                    <a:gd name="T11" fmla="*/ 83 h 120"/>
                    <a:gd name="T12" fmla="*/ 75 w 120"/>
                    <a:gd name="T13" fmla="*/ 83 h 120"/>
                    <a:gd name="T14" fmla="*/ 80 w 120"/>
                    <a:gd name="T15" fmla="*/ 88 h 120"/>
                    <a:gd name="T16" fmla="*/ 86 w 120"/>
                    <a:gd name="T17" fmla="*/ 92 h 120"/>
                    <a:gd name="T18" fmla="*/ 90 w 120"/>
                    <a:gd name="T19" fmla="*/ 95 h 120"/>
                    <a:gd name="T20" fmla="*/ 96 w 120"/>
                    <a:gd name="T21" fmla="*/ 99 h 120"/>
                    <a:gd name="T22" fmla="*/ 120 w 120"/>
                    <a:gd name="T23" fmla="*/ 110 h 120"/>
                    <a:gd name="T24" fmla="*/ 120 w 120"/>
                    <a:gd name="T25" fmla="*/ 117 h 120"/>
                    <a:gd name="T26" fmla="*/ 118 w 120"/>
                    <a:gd name="T27" fmla="*/ 118 h 120"/>
                    <a:gd name="T28" fmla="*/ 116 w 120"/>
                    <a:gd name="T29" fmla="*/ 120 h 120"/>
                    <a:gd name="T30" fmla="*/ 114 w 120"/>
                    <a:gd name="T31" fmla="*/ 120 h 120"/>
                    <a:gd name="T32" fmla="*/ 108 w 120"/>
                    <a:gd name="T33" fmla="*/ 117 h 120"/>
                    <a:gd name="T34" fmla="*/ 103 w 120"/>
                    <a:gd name="T35" fmla="*/ 115 h 120"/>
                    <a:gd name="T36" fmla="*/ 97 w 120"/>
                    <a:gd name="T37" fmla="*/ 112 h 120"/>
                    <a:gd name="T38" fmla="*/ 91 w 120"/>
                    <a:gd name="T39" fmla="*/ 109 h 120"/>
                    <a:gd name="T40" fmla="*/ 86 w 120"/>
                    <a:gd name="T41" fmla="*/ 105 h 120"/>
                    <a:gd name="T42" fmla="*/ 80 w 120"/>
                    <a:gd name="T43" fmla="*/ 101 h 120"/>
                    <a:gd name="T44" fmla="*/ 75 w 120"/>
                    <a:gd name="T45" fmla="*/ 99 h 120"/>
                    <a:gd name="T46" fmla="*/ 70 w 120"/>
                    <a:gd name="T47" fmla="*/ 94 h 120"/>
                    <a:gd name="T48" fmla="*/ 70 w 120"/>
                    <a:gd name="T49" fmla="*/ 93 h 120"/>
                    <a:gd name="T50" fmla="*/ 27 w 120"/>
                    <a:gd name="T51" fmla="*/ 51 h 120"/>
                    <a:gd name="T52" fmla="*/ 20 w 120"/>
                    <a:gd name="T53" fmla="*/ 41 h 120"/>
                    <a:gd name="T54" fmla="*/ 13 w 120"/>
                    <a:gd name="T55" fmla="*/ 31 h 120"/>
                    <a:gd name="T56" fmla="*/ 6 w 120"/>
                    <a:gd name="T57" fmla="*/ 19 h 120"/>
                    <a:gd name="T58" fmla="*/ 0 w 120"/>
                    <a:gd name="T59" fmla="*/ 7 h 120"/>
                    <a:gd name="T60" fmla="*/ 0 w 120"/>
                    <a:gd name="T61" fmla="*/ 2 h 120"/>
                    <a:gd name="T62" fmla="*/ 1 w 120"/>
                    <a:gd name="T63" fmla="*/ 0 h 120"/>
                    <a:gd name="T64" fmla="*/ 8 w 120"/>
                    <a:gd name="T65" fmla="*/ 0 h 120"/>
                    <a:gd name="T66" fmla="*/ 9 w 120"/>
                    <a:gd name="T67" fmla="*/ 2 h 12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0"/>
                    <a:gd name="T103" fmla="*/ 0 h 120"/>
                    <a:gd name="T104" fmla="*/ 120 w 120"/>
                    <a:gd name="T105" fmla="*/ 120 h 12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0" h="120">
                      <a:moveTo>
                        <a:pt x="9" y="2"/>
                      </a:moveTo>
                      <a:cubicBezTo>
                        <a:pt x="18" y="23"/>
                        <a:pt x="31" y="37"/>
                        <a:pt x="44" y="56"/>
                      </a:cubicBezTo>
                      <a:lnTo>
                        <a:pt x="62" y="74"/>
                      </a:lnTo>
                      <a:lnTo>
                        <a:pt x="72" y="82"/>
                      </a:lnTo>
                      <a:lnTo>
                        <a:pt x="74" y="82"/>
                      </a:lnTo>
                      <a:lnTo>
                        <a:pt x="74" y="83"/>
                      </a:lnTo>
                      <a:lnTo>
                        <a:pt x="75" y="83"/>
                      </a:lnTo>
                      <a:lnTo>
                        <a:pt x="80" y="88"/>
                      </a:lnTo>
                      <a:lnTo>
                        <a:pt x="86" y="92"/>
                      </a:lnTo>
                      <a:lnTo>
                        <a:pt x="90" y="95"/>
                      </a:lnTo>
                      <a:lnTo>
                        <a:pt x="96" y="99"/>
                      </a:lnTo>
                      <a:cubicBezTo>
                        <a:pt x="104" y="102"/>
                        <a:pt x="111" y="107"/>
                        <a:pt x="120" y="110"/>
                      </a:cubicBezTo>
                      <a:lnTo>
                        <a:pt x="120" y="117"/>
                      </a:lnTo>
                      <a:lnTo>
                        <a:pt x="118" y="118"/>
                      </a:lnTo>
                      <a:lnTo>
                        <a:pt x="116" y="120"/>
                      </a:lnTo>
                      <a:lnTo>
                        <a:pt x="114" y="120"/>
                      </a:lnTo>
                      <a:lnTo>
                        <a:pt x="108" y="117"/>
                      </a:lnTo>
                      <a:lnTo>
                        <a:pt x="103" y="115"/>
                      </a:lnTo>
                      <a:lnTo>
                        <a:pt x="97" y="112"/>
                      </a:lnTo>
                      <a:lnTo>
                        <a:pt x="91" y="109"/>
                      </a:lnTo>
                      <a:lnTo>
                        <a:pt x="86" y="105"/>
                      </a:lnTo>
                      <a:lnTo>
                        <a:pt x="80" y="101"/>
                      </a:lnTo>
                      <a:lnTo>
                        <a:pt x="75" y="99"/>
                      </a:lnTo>
                      <a:lnTo>
                        <a:pt x="70" y="94"/>
                      </a:lnTo>
                      <a:lnTo>
                        <a:pt x="70" y="93"/>
                      </a:lnTo>
                      <a:cubicBezTo>
                        <a:pt x="61" y="92"/>
                        <a:pt x="33" y="59"/>
                        <a:pt x="27" y="51"/>
                      </a:cubicBezTo>
                      <a:lnTo>
                        <a:pt x="20" y="41"/>
                      </a:lnTo>
                      <a:lnTo>
                        <a:pt x="13" y="31"/>
                      </a:lnTo>
                      <a:lnTo>
                        <a:pt x="6" y="19"/>
                      </a:lnTo>
                      <a:lnTo>
                        <a:pt x="0" y="7"/>
                      </a:lnTo>
                      <a:lnTo>
                        <a:pt x="0" y="2"/>
                      </a:lnTo>
                      <a:lnTo>
                        <a:pt x="1" y="0"/>
                      </a:lnTo>
                      <a:lnTo>
                        <a:pt x="8" y="0"/>
                      </a:lnTo>
                      <a:lnTo>
                        <a:pt x="9" y="2"/>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54" name="Freeform 93">
                  <a:extLst>
                    <a:ext uri="{FF2B5EF4-FFF2-40B4-BE49-F238E27FC236}">
                      <a16:creationId xmlns:a16="http://schemas.microsoft.com/office/drawing/2014/main" id="{3442100B-B2D2-4766-965E-309707A17870}"/>
                    </a:ext>
                  </a:extLst>
                </p:cNvPr>
                <p:cNvSpPr>
                  <a:spLocks noChangeArrowheads="1"/>
                </p:cNvSpPr>
                <p:nvPr/>
              </p:nvSpPr>
              <p:spPr bwMode="auto">
                <a:xfrm>
                  <a:off x="1221" y="2560"/>
                  <a:ext cx="90" cy="69"/>
                </a:xfrm>
                <a:custGeom>
                  <a:avLst/>
                  <a:gdLst>
                    <a:gd name="T0" fmla="*/ 175 w 223"/>
                    <a:gd name="T1" fmla="*/ 36 h 171"/>
                    <a:gd name="T2" fmla="*/ 2 w 223"/>
                    <a:gd name="T3" fmla="*/ 166 h 171"/>
                    <a:gd name="T4" fmla="*/ 0 w 223"/>
                    <a:gd name="T5" fmla="*/ 162 h 171"/>
                    <a:gd name="T6" fmla="*/ 3 w 223"/>
                    <a:gd name="T7" fmla="*/ 147 h 171"/>
                    <a:gd name="T8" fmla="*/ 9 w 223"/>
                    <a:gd name="T9" fmla="*/ 129 h 171"/>
                    <a:gd name="T10" fmla="*/ 18 w 223"/>
                    <a:gd name="T11" fmla="*/ 112 h 171"/>
                    <a:gd name="T12" fmla="*/ 25 w 223"/>
                    <a:gd name="T13" fmla="*/ 94 h 171"/>
                    <a:gd name="T14" fmla="*/ 34 w 223"/>
                    <a:gd name="T15" fmla="*/ 76 h 171"/>
                    <a:gd name="T16" fmla="*/ 45 w 223"/>
                    <a:gd name="T17" fmla="*/ 59 h 171"/>
                    <a:gd name="T18" fmla="*/ 58 w 223"/>
                    <a:gd name="T19" fmla="*/ 45 h 171"/>
                    <a:gd name="T20" fmla="*/ 175 w 223"/>
                    <a:gd name="T21" fmla="*/ 36 h 17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3"/>
                    <a:gd name="T34" fmla="*/ 0 h 171"/>
                    <a:gd name="T35" fmla="*/ 223 w 223"/>
                    <a:gd name="T36" fmla="*/ 171 h 17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3" h="171">
                      <a:moveTo>
                        <a:pt x="175" y="36"/>
                      </a:moveTo>
                      <a:cubicBezTo>
                        <a:pt x="223" y="128"/>
                        <a:pt x="68" y="171"/>
                        <a:pt x="2" y="166"/>
                      </a:cubicBezTo>
                      <a:lnTo>
                        <a:pt x="0" y="162"/>
                      </a:lnTo>
                      <a:lnTo>
                        <a:pt x="3" y="147"/>
                      </a:lnTo>
                      <a:lnTo>
                        <a:pt x="9" y="129"/>
                      </a:lnTo>
                      <a:lnTo>
                        <a:pt x="18" y="112"/>
                      </a:lnTo>
                      <a:lnTo>
                        <a:pt x="25" y="94"/>
                      </a:lnTo>
                      <a:lnTo>
                        <a:pt x="34" y="76"/>
                      </a:lnTo>
                      <a:lnTo>
                        <a:pt x="45" y="59"/>
                      </a:lnTo>
                      <a:lnTo>
                        <a:pt x="58" y="45"/>
                      </a:lnTo>
                      <a:cubicBezTo>
                        <a:pt x="90" y="11"/>
                        <a:pt x="142" y="0"/>
                        <a:pt x="175" y="36"/>
                      </a:cubicBezTo>
                      <a:close/>
                    </a:path>
                  </a:pathLst>
                </a:custGeom>
                <a:solidFill>
                  <a:srgbClr val="000000"/>
                </a:solidFill>
                <a:ln w="12700" cmpd="sng">
                  <a:solidFill>
                    <a:srgbClr val="000000"/>
                  </a:solidFill>
                  <a:prstDash val="solid"/>
                  <a:round/>
                  <a:headEnd/>
                  <a:tailEnd/>
                </a:ln>
              </p:spPr>
              <p:txBody>
                <a:bodyPr/>
                <a:lstStyle/>
                <a:p>
                  <a:endParaRPr lang="es-PE"/>
                </a:p>
              </p:txBody>
            </p:sp>
            <p:sp>
              <p:nvSpPr>
                <p:cNvPr id="55" name="Freeform 94">
                  <a:extLst>
                    <a:ext uri="{FF2B5EF4-FFF2-40B4-BE49-F238E27FC236}">
                      <a16:creationId xmlns:a16="http://schemas.microsoft.com/office/drawing/2014/main" id="{3B8F349A-B276-466D-ACBC-4138B4323019}"/>
                    </a:ext>
                  </a:extLst>
                </p:cNvPr>
                <p:cNvSpPr>
                  <a:spLocks noChangeArrowheads="1"/>
                </p:cNvSpPr>
                <p:nvPr/>
              </p:nvSpPr>
              <p:spPr bwMode="auto">
                <a:xfrm>
                  <a:off x="1231" y="2557"/>
                  <a:ext cx="62" cy="63"/>
                </a:xfrm>
                <a:custGeom>
                  <a:avLst/>
                  <a:gdLst>
                    <a:gd name="T0" fmla="*/ 135 w 156"/>
                    <a:gd name="T1" fmla="*/ 56 h 156"/>
                    <a:gd name="T2" fmla="*/ 106 w 156"/>
                    <a:gd name="T3" fmla="*/ 124 h 156"/>
                    <a:gd name="T4" fmla="*/ 93 w 156"/>
                    <a:gd name="T5" fmla="*/ 132 h 156"/>
                    <a:gd name="T6" fmla="*/ 76 w 156"/>
                    <a:gd name="T7" fmla="*/ 139 h 156"/>
                    <a:gd name="T8" fmla="*/ 58 w 156"/>
                    <a:gd name="T9" fmla="*/ 144 h 156"/>
                    <a:gd name="T10" fmla="*/ 40 w 156"/>
                    <a:gd name="T11" fmla="*/ 150 h 156"/>
                    <a:gd name="T12" fmla="*/ 25 w 156"/>
                    <a:gd name="T13" fmla="*/ 154 h 156"/>
                    <a:gd name="T14" fmla="*/ 12 w 156"/>
                    <a:gd name="T15" fmla="*/ 156 h 156"/>
                    <a:gd name="T16" fmla="*/ 2 w 156"/>
                    <a:gd name="T17" fmla="*/ 156 h 156"/>
                    <a:gd name="T18" fmla="*/ 0 w 156"/>
                    <a:gd name="T19" fmla="*/ 154 h 156"/>
                    <a:gd name="T20" fmla="*/ 135 w 156"/>
                    <a:gd name="T21" fmla="*/ 56 h 1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6"/>
                    <a:gd name="T34" fmla="*/ 0 h 156"/>
                    <a:gd name="T35" fmla="*/ 156 w 156"/>
                    <a:gd name="T36" fmla="*/ 156 h 15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6" h="156">
                      <a:moveTo>
                        <a:pt x="135" y="56"/>
                      </a:moveTo>
                      <a:cubicBezTo>
                        <a:pt x="156" y="81"/>
                        <a:pt x="129" y="113"/>
                        <a:pt x="106" y="124"/>
                      </a:cubicBezTo>
                      <a:lnTo>
                        <a:pt x="93" y="132"/>
                      </a:lnTo>
                      <a:lnTo>
                        <a:pt x="76" y="139"/>
                      </a:lnTo>
                      <a:lnTo>
                        <a:pt x="58" y="144"/>
                      </a:lnTo>
                      <a:lnTo>
                        <a:pt x="40" y="150"/>
                      </a:lnTo>
                      <a:lnTo>
                        <a:pt x="25" y="154"/>
                      </a:lnTo>
                      <a:lnTo>
                        <a:pt x="12" y="156"/>
                      </a:lnTo>
                      <a:lnTo>
                        <a:pt x="2" y="156"/>
                      </a:lnTo>
                      <a:lnTo>
                        <a:pt x="0" y="154"/>
                      </a:lnTo>
                      <a:cubicBezTo>
                        <a:pt x="4" y="105"/>
                        <a:pt x="87" y="0"/>
                        <a:pt x="135" y="56"/>
                      </a:cubicBezTo>
                      <a:close/>
                    </a:path>
                  </a:pathLst>
                </a:custGeom>
                <a:solidFill>
                  <a:srgbClr val="92F89E"/>
                </a:solidFill>
                <a:ln w="12700" cmpd="sng">
                  <a:solidFill>
                    <a:srgbClr val="92F89E"/>
                  </a:solidFill>
                  <a:prstDash val="solid"/>
                  <a:round/>
                  <a:headEnd/>
                  <a:tailEnd/>
                </a:ln>
              </p:spPr>
              <p:txBody>
                <a:bodyPr/>
                <a:lstStyle/>
                <a:p>
                  <a:endParaRPr lang="es-PE"/>
                </a:p>
              </p:txBody>
            </p:sp>
            <p:sp>
              <p:nvSpPr>
                <p:cNvPr id="56" name="Freeform 95">
                  <a:extLst>
                    <a:ext uri="{FF2B5EF4-FFF2-40B4-BE49-F238E27FC236}">
                      <a16:creationId xmlns:a16="http://schemas.microsoft.com/office/drawing/2014/main" id="{D3042B9B-A550-43EC-9AD1-647D5D28AB4F}"/>
                    </a:ext>
                  </a:extLst>
                </p:cNvPr>
                <p:cNvSpPr>
                  <a:spLocks noChangeArrowheads="1"/>
                </p:cNvSpPr>
                <p:nvPr/>
              </p:nvSpPr>
              <p:spPr bwMode="auto">
                <a:xfrm>
                  <a:off x="1249" y="2556"/>
                  <a:ext cx="45" cy="52"/>
                </a:xfrm>
                <a:custGeom>
                  <a:avLst/>
                  <a:gdLst>
                    <a:gd name="T0" fmla="*/ 3 w 114"/>
                    <a:gd name="T1" fmla="*/ 120 h 129"/>
                    <a:gd name="T2" fmla="*/ 54 w 114"/>
                    <a:gd name="T3" fmla="*/ 80 h 129"/>
                    <a:gd name="T4" fmla="*/ 63 w 114"/>
                    <a:gd name="T5" fmla="*/ 71 h 129"/>
                    <a:gd name="T6" fmla="*/ 72 w 114"/>
                    <a:gd name="T7" fmla="*/ 61 h 129"/>
                    <a:gd name="T8" fmla="*/ 80 w 114"/>
                    <a:gd name="T9" fmla="*/ 51 h 129"/>
                    <a:gd name="T10" fmla="*/ 80 w 114"/>
                    <a:gd name="T11" fmla="*/ 47 h 129"/>
                    <a:gd name="T12" fmla="*/ 81 w 114"/>
                    <a:gd name="T13" fmla="*/ 46 h 129"/>
                    <a:gd name="T14" fmla="*/ 93 w 114"/>
                    <a:gd name="T15" fmla="*/ 27 h 129"/>
                    <a:gd name="T16" fmla="*/ 99 w 114"/>
                    <a:gd name="T17" fmla="*/ 15 h 129"/>
                    <a:gd name="T18" fmla="*/ 102 w 114"/>
                    <a:gd name="T19" fmla="*/ 4 h 129"/>
                    <a:gd name="T20" fmla="*/ 103 w 114"/>
                    <a:gd name="T21" fmla="*/ 2 h 129"/>
                    <a:gd name="T22" fmla="*/ 104 w 114"/>
                    <a:gd name="T23" fmla="*/ 1 h 129"/>
                    <a:gd name="T24" fmla="*/ 106 w 114"/>
                    <a:gd name="T25" fmla="*/ 0 h 129"/>
                    <a:gd name="T26" fmla="*/ 109 w 114"/>
                    <a:gd name="T27" fmla="*/ 0 h 129"/>
                    <a:gd name="T28" fmla="*/ 111 w 114"/>
                    <a:gd name="T29" fmla="*/ 1 h 129"/>
                    <a:gd name="T30" fmla="*/ 112 w 114"/>
                    <a:gd name="T31" fmla="*/ 3 h 129"/>
                    <a:gd name="T32" fmla="*/ 114 w 114"/>
                    <a:gd name="T33" fmla="*/ 4 h 129"/>
                    <a:gd name="T34" fmla="*/ 114 w 114"/>
                    <a:gd name="T35" fmla="*/ 7 h 129"/>
                    <a:gd name="T36" fmla="*/ 109 w 114"/>
                    <a:gd name="T37" fmla="*/ 19 h 129"/>
                    <a:gd name="T38" fmla="*/ 104 w 114"/>
                    <a:gd name="T39" fmla="*/ 30 h 129"/>
                    <a:gd name="T40" fmla="*/ 99 w 114"/>
                    <a:gd name="T41" fmla="*/ 41 h 129"/>
                    <a:gd name="T42" fmla="*/ 91 w 114"/>
                    <a:gd name="T43" fmla="*/ 51 h 129"/>
                    <a:gd name="T44" fmla="*/ 90 w 114"/>
                    <a:gd name="T45" fmla="*/ 52 h 129"/>
                    <a:gd name="T46" fmla="*/ 90 w 114"/>
                    <a:gd name="T47" fmla="*/ 56 h 129"/>
                    <a:gd name="T48" fmla="*/ 88 w 114"/>
                    <a:gd name="T49" fmla="*/ 58 h 129"/>
                    <a:gd name="T50" fmla="*/ 81 w 114"/>
                    <a:gd name="T51" fmla="*/ 69 h 129"/>
                    <a:gd name="T52" fmla="*/ 20 w 114"/>
                    <a:gd name="T53" fmla="*/ 122 h 129"/>
                    <a:gd name="T54" fmla="*/ 9 w 114"/>
                    <a:gd name="T55" fmla="*/ 128 h 129"/>
                    <a:gd name="T56" fmla="*/ 7 w 114"/>
                    <a:gd name="T57" fmla="*/ 129 h 129"/>
                    <a:gd name="T58" fmla="*/ 4 w 114"/>
                    <a:gd name="T59" fmla="*/ 129 h 129"/>
                    <a:gd name="T60" fmla="*/ 2 w 114"/>
                    <a:gd name="T61" fmla="*/ 128 h 129"/>
                    <a:gd name="T62" fmla="*/ 1 w 114"/>
                    <a:gd name="T63" fmla="*/ 126 h 129"/>
                    <a:gd name="T64" fmla="*/ 0 w 114"/>
                    <a:gd name="T65" fmla="*/ 124 h 129"/>
                    <a:gd name="T66" fmla="*/ 1 w 114"/>
                    <a:gd name="T67" fmla="*/ 123 h 129"/>
                    <a:gd name="T68" fmla="*/ 1 w 114"/>
                    <a:gd name="T69" fmla="*/ 121 h 129"/>
                    <a:gd name="T70" fmla="*/ 3 w 114"/>
                    <a:gd name="T71" fmla="*/ 120 h 1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4"/>
                    <a:gd name="T109" fmla="*/ 0 h 129"/>
                    <a:gd name="T110" fmla="*/ 114 w 114"/>
                    <a:gd name="T111" fmla="*/ 129 h 1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4" h="129">
                      <a:moveTo>
                        <a:pt x="3" y="120"/>
                      </a:moveTo>
                      <a:cubicBezTo>
                        <a:pt x="18" y="112"/>
                        <a:pt x="43" y="93"/>
                        <a:pt x="54" y="80"/>
                      </a:cubicBezTo>
                      <a:lnTo>
                        <a:pt x="63" y="71"/>
                      </a:lnTo>
                      <a:lnTo>
                        <a:pt x="72" y="61"/>
                      </a:lnTo>
                      <a:lnTo>
                        <a:pt x="80" y="51"/>
                      </a:lnTo>
                      <a:lnTo>
                        <a:pt x="80" y="47"/>
                      </a:lnTo>
                      <a:lnTo>
                        <a:pt x="81" y="46"/>
                      </a:lnTo>
                      <a:lnTo>
                        <a:pt x="93" y="27"/>
                      </a:lnTo>
                      <a:lnTo>
                        <a:pt x="99" y="15"/>
                      </a:lnTo>
                      <a:lnTo>
                        <a:pt x="102" y="4"/>
                      </a:lnTo>
                      <a:lnTo>
                        <a:pt x="103" y="2"/>
                      </a:lnTo>
                      <a:lnTo>
                        <a:pt x="104" y="1"/>
                      </a:lnTo>
                      <a:lnTo>
                        <a:pt x="106" y="0"/>
                      </a:lnTo>
                      <a:lnTo>
                        <a:pt x="109" y="0"/>
                      </a:lnTo>
                      <a:lnTo>
                        <a:pt x="111" y="1"/>
                      </a:lnTo>
                      <a:lnTo>
                        <a:pt x="112" y="3"/>
                      </a:lnTo>
                      <a:lnTo>
                        <a:pt x="114" y="4"/>
                      </a:lnTo>
                      <a:lnTo>
                        <a:pt x="114" y="7"/>
                      </a:lnTo>
                      <a:lnTo>
                        <a:pt x="109" y="19"/>
                      </a:lnTo>
                      <a:lnTo>
                        <a:pt x="104" y="30"/>
                      </a:lnTo>
                      <a:lnTo>
                        <a:pt x="99" y="41"/>
                      </a:lnTo>
                      <a:lnTo>
                        <a:pt x="91" y="51"/>
                      </a:lnTo>
                      <a:lnTo>
                        <a:pt x="90" y="52"/>
                      </a:lnTo>
                      <a:lnTo>
                        <a:pt x="90" y="56"/>
                      </a:lnTo>
                      <a:lnTo>
                        <a:pt x="88" y="58"/>
                      </a:lnTo>
                      <a:lnTo>
                        <a:pt x="81" y="69"/>
                      </a:lnTo>
                      <a:cubicBezTo>
                        <a:pt x="59" y="91"/>
                        <a:pt x="46" y="105"/>
                        <a:pt x="20" y="122"/>
                      </a:cubicBezTo>
                      <a:lnTo>
                        <a:pt x="9" y="128"/>
                      </a:lnTo>
                      <a:lnTo>
                        <a:pt x="7" y="129"/>
                      </a:lnTo>
                      <a:lnTo>
                        <a:pt x="4" y="129"/>
                      </a:lnTo>
                      <a:lnTo>
                        <a:pt x="2" y="128"/>
                      </a:lnTo>
                      <a:lnTo>
                        <a:pt x="1" y="126"/>
                      </a:lnTo>
                      <a:lnTo>
                        <a:pt x="0" y="124"/>
                      </a:lnTo>
                      <a:lnTo>
                        <a:pt x="1" y="123"/>
                      </a:lnTo>
                      <a:lnTo>
                        <a:pt x="1" y="121"/>
                      </a:lnTo>
                      <a:lnTo>
                        <a:pt x="3" y="120"/>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57" name="Freeform 96">
                  <a:extLst>
                    <a:ext uri="{FF2B5EF4-FFF2-40B4-BE49-F238E27FC236}">
                      <a16:creationId xmlns:a16="http://schemas.microsoft.com/office/drawing/2014/main" id="{76BBA0BF-3EDD-41DB-B0E4-B0038D71B568}"/>
                    </a:ext>
                  </a:extLst>
                </p:cNvPr>
                <p:cNvSpPr>
                  <a:spLocks noChangeArrowheads="1"/>
                </p:cNvSpPr>
                <p:nvPr/>
              </p:nvSpPr>
              <p:spPr bwMode="auto">
                <a:xfrm>
                  <a:off x="1278" y="1982"/>
                  <a:ext cx="68" cy="86"/>
                </a:xfrm>
                <a:custGeom>
                  <a:avLst/>
                  <a:gdLst>
                    <a:gd name="T0" fmla="*/ 113 w 170"/>
                    <a:gd name="T1" fmla="*/ 214 h 214"/>
                    <a:gd name="T2" fmla="*/ 164 w 170"/>
                    <a:gd name="T3" fmla="*/ 130 h 214"/>
                    <a:gd name="T4" fmla="*/ 91 w 170"/>
                    <a:gd name="T5" fmla="*/ 0 h 214"/>
                    <a:gd name="T6" fmla="*/ 113 w 170"/>
                    <a:gd name="T7" fmla="*/ 214 h 214"/>
                    <a:gd name="T8" fmla="*/ 0 60000 65536"/>
                    <a:gd name="T9" fmla="*/ 0 60000 65536"/>
                    <a:gd name="T10" fmla="*/ 0 60000 65536"/>
                    <a:gd name="T11" fmla="*/ 0 60000 65536"/>
                    <a:gd name="T12" fmla="*/ 0 w 170"/>
                    <a:gd name="T13" fmla="*/ 0 h 214"/>
                    <a:gd name="T14" fmla="*/ 170 w 170"/>
                    <a:gd name="T15" fmla="*/ 214 h 214"/>
                  </a:gdLst>
                  <a:ahLst/>
                  <a:cxnLst>
                    <a:cxn ang="T8">
                      <a:pos x="T0" y="T1"/>
                    </a:cxn>
                    <a:cxn ang="T9">
                      <a:pos x="T2" y="T3"/>
                    </a:cxn>
                    <a:cxn ang="T10">
                      <a:pos x="T4" y="T5"/>
                    </a:cxn>
                    <a:cxn ang="T11">
                      <a:pos x="T6" y="T7"/>
                    </a:cxn>
                  </a:cxnLst>
                  <a:rect l="T12" t="T13" r="T14" b="T15"/>
                  <a:pathLst>
                    <a:path w="170" h="214">
                      <a:moveTo>
                        <a:pt x="113" y="214"/>
                      </a:moveTo>
                      <a:cubicBezTo>
                        <a:pt x="153" y="212"/>
                        <a:pt x="170" y="165"/>
                        <a:pt x="164" y="130"/>
                      </a:cubicBezTo>
                      <a:cubicBezTo>
                        <a:pt x="159" y="94"/>
                        <a:pt x="123" y="16"/>
                        <a:pt x="91" y="0"/>
                      </a:cubicBezTo>
                      <a:cubicBezTo>
                        <a:pt x="46" y="59"/>
                        <a:pt x="0" y="202"/>
                        <a:pt x="113" y="214"/>
                      </a:cubicBezTo>
                      <a:close/>
                    </a:path>
                  </a:pathLst>
                </a:custGeom>
                <a:solidFill>
                  <a:srgbClr val="000000"/>
                </a:solidFill>
                <a:ln w="12700" cmpd="sng">
                  <a:solidFill>
                    <a:srgbClr val="000000"/>
                  </a:solidFill>
                  <a:prstDash val="solid"/>
                  <a:round/>
                  <a:headEnd/>
                  <a:tailEnd/>
                </a:ln>
              </p:spPr>
              <p:txBody>
                <a:bodyPr/>
                <a:lstStyle/>
                <a:p>
                  <a:endParaRPr lang="es-PE"/>
                </a:p>
              </p:txBody>
            </p:sp>
            <p:sp>
              <p:nvSpPr>
                <p:cNvPr id="58" name="Freeform 97">
                  <a:extLst>
                    <a:ext uri="{FF2B5EF4-FFF2-40B4-BE49-F238E27FC236}">
                      <a16:creationId xmlns:a16="http://schemas.microsoft.com/office/drawing/2014/main" id="{F377C0CF-8669-4AF2-9C05-0E3E320A3C2D}"/>
                    </a:ext>
                  </a:extLst>
                </p:cNvPr>
                <p:cNvSpPr>
                  <a:spLocks noChangeArrowheads="1"/>
                </p:cNvSpPr>
                <p:nvPr/>
              </p:nvSpPr>
              <p:spPr bwMode="auto">
                <a:xfrm>
                  <a:off x="1302" y="1993"/>
                  <a:ext cx="36" cy="68"/>
                </a:xfrm>
                <a:custGeom>
                  <a:avLst/>
                  <a:gdLst>
                    <a:gd name="T0" fmla="*/ 51 w 89"/>
                    <a:gd name="T1" fmla="*/ 165 h 168"/>
                    <a:gd name="T2" fmla="*/ 83 w 89"/>
                    <a:gd name="T3" fmla="*/ 99 h 168"/>
                    <a:gd name="T4" fmla="*/ 79 w 89"/>
                    <a:gd name="T5" fmla="*/ 83 h 168"/>
                    <a:gd name="T6" fmla="*/ 73 w 89"/>
                    <a:gd name="T7" fmla="*/ 67 h 168"/>
                    <a:gd name="T8" fmla="*/ 65 w 89"/>
                    <a:gd name="T9" fmla="*/ 49 h 168"/>
                    <a:gd name="T10" fmla="*/ 58 w 89"/>
                    <a:gd name="T11" fmla="*/ 32 h 168"/>
                    <a:gd name="T12" fmla="*/ 49 w 89"/>
                    <a:gd name="T13" fmla="*/ 17 h 168"/>
                    <a:gd name="T14" fmla="*/ 43 w 89"/>
                    <a:gd name="T15" fmla="*/ 5 h 168"/>
                    <a:gd name="T16" fmla="*/ 37 w 89"/>
                    <a:gd name="T17" fmla="*/ 0 h 168"/>
                    <a:gd name="T18" fmla="*/ 34 w 89"/>
                    <a:gd name="T19" fmla="*/ 0 h 168"/>
                    <a:gd name="T20" fmla="*/ 1 w 89"/>
                    <a:gd name="T21" fmla="*/ 106 h 168"/>
                    <a:gd name="T22" fmla="*/ 51 w 89"/>
                    <a:gd name="T23" fmla="*/ 165 h 1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68"/>
                    <a:gd name="T38" fmla="*/ 89 w 89"/>
                    <a:gd name="T39" fmla="*/ 168 h 1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68">
                      <a:moveTo>
                        <a:pt x="51" y="165"/>
                      </a:moveTo>
                      <a:cubicBezTo>
                        <a:pt x="83" y="165"/>
                        <a:pt x="89" y="123"/>
                        <a:pt x="83" y="99"/>
                      </a:cubicBezTo>
                      <a:lnTo>
                        <a:pt x="79" y="83"/>
                      </a:lnTo>
                      <a:lnTo>
                        <a:pt x="73" y="67"/>
                      </a:lnTo>
                      <a:lnTo>
                        <a:pt x="65" y="49"/>
                      </a:lnTo>
                      <a:lnTo>
                        <a:pt x="58" y="32"/>
                      </a:lnTo>
                      <a:lnTo>
                        <a:pt x="49" y="17"/>
                      </a:lnTo>
                      <a:lnTo>
                        <a:pt x="43" y="5"/>
                      </a:lnTo>
                      <a:lnTo>
                        <a:pt x="37" y="0"/>
                      </a:lnTo>
                      <a:lnTo>
                        <a:pt x="34" y="0"/>
                      </a:lnTo>
                      <a:cubicBezTo>
                        <a:pt x="11" y="34"/>
                        <a:pt x="0" y="64"/>
                        <a:pt x="1" y="106"/>
                      </a:cubicBezTo>
                      <a:cubicBezTo>
                        <a:pt x="3" y="133"/>
                        <a:pt x="19" y="168"/>
                        <a:pt x="51" y="165"/>
                      </a:cubicBezTo>
                      <a:close/>
                    </a:path>
                  </a:pathLst>
                </a:custGeom>
                <a:solidFill>
                  <a:srgbClr val="92F89E"/>
                </a:solidFill>
                <a:ln w="12700" cmpd="sng">
                  <a:solidFill>
                    <a:srgbClr val="92F89E"/>
                  </a:solidFill>
                  <a:prstDash val="solid"/>
                  <a:round/>
                  <a:headEnd/>
                  <a:tailEnd/>
                </a:ln>
              </p:spPr>
              <p:txBody>
                <a:bodyPr/>
                <a:lstStyle/>
                <a:p>
                  <a:endParaRPr lang="es-PE"/>
                </a:p>
              </p:txBody>
            </p:sp>
            <p:sp>
              <p:nvSpPr>
                <p:cNvPr id="59" name="Freeform 98">
                  <a:extLst>
                    <a:ext uri="{FF2B5EF4-FFF2-40B4-BE49-F238E27FC236}">
                      <a16:creationId xmlns:a16="http://schemas.microsoft.com/office/drawing/2014/main" id="{8CC4D07A-D130-4FE2-B931-F997A5BFD622}"/>
                    </a:ext>
                  </a:extLst>
                </p:cNvPr>
                <p:cNvSpPr>
                  <a:spLocks noChangeArrowheads="1"/>
                </p:cNvSpPr>
                <p:nvPr/>
              </p:nvSpPr>
              <p:spPr bwMode="auto">
                <a:xfrm>
                  <a:off x="1309" y="2015"/>
                  <a:ext cx="15" cy="66"/>
                </a:xfrm>
                <a:custGeom>
                  <a:avLst/>
                  <a:gdLst>
                    <a:gd name="T0" fmla="*/ 21 w 37"/>
                    <a:gd name="T1" fmla="*/ 7 h 165"/>
                    <a:gd name="T2" fmla="*/ 25 w 37"/>
                    <a:gd name="T3" fmla="*/ 32 h 165"/>
                    <a:gd name="T4" fmla="*/ 26 w 37"/>
                    <a:gd name="T5" fmla="*/ 57 h 165"/>
                    <a:gd name="T6" fmla="*/ 25 w 37"/>
                    <a:gd name="T7" fmla="*/ 82 h 165"/>
                    <a:gd name="T8" fmla="*/ 20 w 37"/>
                    <a:gd name="T9" fmla="*/ 109 h 165"/>
                    <a:gd name="T10" fmla="*/ 20 w 37"/>
                    <a:gd name="T11" fmla="*/ 110 h 165"/>
                    <a:gd name="T12" fmla="*/ 19 w 37"/>
                    <a:gd name="T13" fmla="*/ 110 h 165"/>
                    <a:gd name="T14" fmla="*/ 19 w 37"/>
                    <a:gd name="T15" fmla="*/ 111 h 165"/>
                    <a:gd name="T16" fmla="*/ 18 w 37"/>
                    <a:gd name="T17" fmla="*/ 111 h 165"/>
                    <a:gd name="T18" fmla="*/ 15 w 37"/>
                    <a:gd name="T19" fmla="*/ 124 h 165"/>
                    <a:gd name="T20" fmla="*/ 12 w 37"/>
                    <a:gd name="T21" fmla="*/ 135 h 165"/>
                    <a:gd name="T22" fmla="*/ 7 w 37"/>
                    <a:gd name="T23" fmla="*/ 146 h 165"/>
                    <a:gd name="T24" fmla="*/ 1 w 37"/>
                    <a:gd name="T25" fmla="*/ 157 h 165"/>
                    <a:gd name="T26" fmla="*/ 0 w 37"/>
                    <a:gd name="T27" fmla="*/ 159 h 165"/>
                    <a:gd name="T28" fmla="*/ 0 w 37"/>
                    <a:gd name="T29" fmla="*/ 163 h 165"/>
                    <a:gd name="T30" fmla="*/ 4 w 37"/>
                    <a:gd name="T31" fmla="*/ 165 h 165"/>
                    <a:gd name="T32" fmla="*/ 7 w 37"/>
                    <a:gd name="T33" fmla="*/ 165 h 165"/>
                    <a:gd name="T34" fmla="*/ 8 w 37"/>
                    <a:gd name="T35" fmla="*/ 164 h 165"/>
                    <a:gd name="T36" fmla="*/ 10 w 37"/>
                    <a:gd name="T37" fmla="*/ 163 h 165"/>
                    <a:gd name="T38" fmla="*/ 15 w 37"/>
                    <a:gd name="T39" fmla="*/ 152 h 165"/>
                    <a:gd name="T40" fmla="*/ 21 w 37"/>
                    <a:gd name="T41" fmla="*/ 141 h 165"/>
                    <a:gd name="T42" fmla="*/ 26 w 37"/>
                    <a:gd name="T43" fmla="*/ 128 h 165"/>
                    <a:gd name="T44" fmla="*/ 28 w 37"/>
                    <a:gd name="T45" fmla="*/ 117 h 165"/>
                    <a:gd name="T46" fmla="*/ 30 w 37"/>
                    <a:gd name="T47" fmla="*/ 116 h 165"/>
                    <a:gd name="T48" fmla="*/ 31 w 37"/>
                    <a:gd name="T49" fmla="*/ 113 h 165"/>
                    <a:gd name="T50" fmla="*/ 31 w 37"/>
                    <a:gd name="T51" fmla="*/ 111 h 165"/>
                    <a:gd name="T52" fmla="*/ 36 w 37"/>
                    <a:gd name="T53" fmla="*/ 85 h 165"/>
                    <a:gd name="T54" fmla="*/ 37 w 37"/>
                    <a:gd name="T55" fmla="*/ 58 h 165"/>
                    <a:gd name="T56" fmla="*/ 36 w 37"/>
                    <a:gd name="T57" fmla="*/ 31 h 165"/>
                    <a:gd name="T58" fmla="*/ 32 w 37"/>
                    <a:gd name="T59" fmla="*/ 4 h 165"/>
                    <a:gd name="T60" fmla="*/ 30 w 37"/>
                    <a:gd name="T61" fmla="*/ 0 h 165"/>
                    <a:gd name="T62" fmla="*/ 26 w 37"/>
                    <a:gd name="T63" fmla="*/ 0 h 165"/>
                    <a:gd name="T64" fmla="*/ 24 w 37"/>
                    <a:gd name="T65" fmla="*/ 1 h 165"/>
                    <a:gd name="T66" fmla="*/ 22 w 37"/>
                    <a:gd name="T67" fmla="*/ 2 h 165"/>
                    <a:gd name="T68" fmla="*/ 21 w 37"/>
                    <a:gd name="T69" fmla="*/ 4 h 165"/>
                    <a:gd name="T70" fmla="*/ 21 w 37"/>
                    <a:gd name="T71" fmla="*/ 7 h 16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7"/>
                    <a:gd name="T109" fmla="*/ 0 h 165"/>
                    <a:gd name="T110" fmla="*/ 37 w 37"/>
                    <a:gd name="T111" fmla="*/ 165 h 16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7" h="165">
                      <a:moveTo>
                        <a:pt x="21" y="7"/>
                      </a:moveTo>
                      <a:lnTo>
                        <a:pt x="25" y="32"/>
                      </a:lnTo>
                      <a:lnTo>
                        <a:pt x="26" y="57"/>
                      </a:lnTo>
                      <a:lnTo>
                        <a:pt x="25" y="82"/>
                      </a:lnTo>
                      <a:lnTo>
                        <a:pt x="20" y="109"/>
                      </a:lnTo>
                      <a:lnTo>
                        <a:pt x="20" y="110"/>
                      </a:lnTo>
                      <a:lnTo>
                        <a:pt x="19" y="110"/>
                      </a:lnTo>
                      <a:lnTo>
                        <a:pt x="19" y="111"/>
                      </a:lnTo>
                      <a:lnTo>
                        <a:pt x="18" y="111"/>
                      </a:lnTo>
                      <a:lnTo>
                        <a:pt x="15" y="124"/>
                      </a:lnTo>
                      <a:lnTo>
                        <a:pt x="12" y="135"/>
                      </a:lnTo>
                      <a:lnTo>
                        <a:pt x="7" y="146"/>
                      </a:lnTo>
                      <a:lnTo>
                        <a:pt x="1" y="157"/>
                      </a:lnTo>
                      <a:lnTo>
                        <a:pt x="0" y="159"/>
                      </a:lnTo>
                      <a:lnTo>
                        <a:pt x="0" y="163"/>
                      </a:lnTo>
                      <a:lnTo>
                        <a:pt x="4" y="165"/>
                      </a:lnTo>
                      <a:lnTo>
                        <a:pt x="7" y="165"/>
                      </a:lnTo>
                      <a:lnTo>
                        <a:pt x="8" y="164"/>
                      </a:lnTo>
                      <a:lnTo>
                        <a:pt x="10" y="163"/>
                      </a:lnTo>
                      <a:lnTo>
                        <a:pt x="15" y="152"/>
                      </a:lnTo>
                      <a:lnTo>
                        <a:pt x="21" y="141"/>
                      </a:lnTo>
                      <a:lnTo>
                        <a:pt x="26" y="128"/>
                      </a:lnTo>
                      <a:lnTo>
                        <a:pt x="28" y="117"/>
                      </a:lnTo>
                      <a:lnTo>
                        <a:pt x="30" y="116"/>
                      </a:lnTo>
                      <a:lnTo>
                        <a:pt x="31" y="113"/>
                      </a:lnTo>
                      <a:lnTo>
                        <a:pt x="31" y="111"/>
                      </a:lnTo>
                      <a:lnTo>
                        <a:pt x="36" y="85"/>
                      </a:lnTo>
                      <a:lnTo>
                        <a:pt x="37" y="58"/>
                      </a:lnTo>
                      <a:lnTo>
                        <a:pt x="36" y="31"/>
                      </a:lnTo>
                      <a:lnTo>
                        <a:pt x="32" y="4"/>
                      </a:lnTo>
                      <a:lnTo>
                        <a:pt x="30" y="0"/>
                      </a:lnTo>
                      <a:lnTo>
                        <a:pt x="26" y="0"/>
                      </a:lnTo>
                      <a:lnTo>
                        <a:pt x="24" y="1"/>
                      </a:lnTo>
                      <a:lnTo>
                        <a:pt x="22" y="2"/>
                      </a:lnTo>
                      <a:lnTo>
                        <a:pt x="21" y="4"/>
                      </a:lnTo>
                      <a:lnTo>
                        <a:pt x="21" y="7"/>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60" name="Freeform 99">
                  <a:extLst>
                    <a:ext uri="{FF2B5EF4-FFF2-40B4-BE49-F238E27FC236}">
                      <a16:creationId xmlns:a16="http://schemas.microsoft.com/office/drawing/2014/main" id="{95C6C204-F0C4-433E-A9D2-EFB8A077A045}"/>
                    </a:ext>
                  </a:extLst>
                </p:cNvPr>
                <p:cNvSpPr>
                  <a:spLocks noChangeArrowheads="1"/>
                </p:cNvSpPr>
                <p:nvPr/>
              </p:nvSpPr>
              <p:spPr bwMode="auto">
                <a:xfrm>
                  <a:off x="1208" y="1769"/>
                  <a:ext cx="759" cy="858"/>
                </a:xfrm>
                <a:custGeom>
                  <a:avLst/>
                  <a:gdLst>
                    <a:gd name="T0" fmla="*/ 1780 w 1898"/>
                    <a:gd name="T1" fmla="*/ 0 h 2143"/>
                    <a:gd name="T2" fmla="*/ 1780 w 1898"/>
                    <a:gd name="T3" fmla="*/ 607 h 2143"/>
                    <a:gd name="T4" fmla="*/ 1570 w 1898"/>
                    <a:gd name="T5" fmla="*/ 517 h 2143"/>
                    <a:gd name="T6" fmla="*/ 1780 w 1898"/>
                    <a:gd name="T7" fmla="*/ 665 h 2143"/>
                    <a:gd name="T8" fmla="*/ 1780 w 1898"/>
                    <a:gd name="T9" fmla="*/ 1467 h 2143"/>
                    <a:gd name="T10" fmla="*/ 886 w 1898"/>
                    <a:gd name="T11" fmla="*/ 1467 h 2143"/>
                    <a:gd name="T12" fmla="*/ 277 w 1898"/>
                    <a:gd name="T13" fmla="*/ 1395 h 2143"/>
                    <a:gd name="T14" fmla="*/ 82 w 1898"/>
                    <a:gd name="T15" fmla="*/ 1039 h 2143"/>
                    <a:gd name="T16" fmla="*/ 181 w 1898"/>
                    <a:gd name="T17" fmla="*/ 1384 h 2143"/>
                    <a:gd name="T18" fmla="*/ 0 w 1898"/>
                    <a:gd name="T19" fmla="*/ 1363 h 2143"/>
                    <a:gd name="T20" fmla="*/ 603 w 1898"/>
                    <a:gd name="T21" fmla="*/ 1558 h 2143"/>
                    <a:gd name="T22" fmla="*/ 56 w 1898"/>
                    <a:gd name="T23" fmla="*/ 1875 h 2143"/>
                    <a:gd name="T24" fmla="*/ 709 w 1898"/>
                    <a:gd name="T25" fmla="*/ 1645 h 2143"/>
                    <a:gd name="T26" fmla="*/ 1780 w 1898"/>
                    <a:gd name="T27" fmla="*/ 1855 h 2143"/>
                    <a:gd name="T28" fmla="*/ 1780 w 1898"/>
                    <a:gd name="T29" fmla="*/ 2143 h 2143"/>
                    <a:gd name="T30" fmla="*/ 1898 w 1898"/>
                    <a:gd name="T31" fmla="*/ 2143 h 2143"/>
                    <a:gd name="T32" fmla="*/ 1898 w 1898"/>
                    <a:gd name="T33" fmla="*/ 0 h 2143"/>
                    <a:gd name="T34" fmla="*/ 1780 w 1898"/>
                    <a:gd name="T35" fmla="*/ 0 h 214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98"/>
                    <a:gd name="T55" fmla="*/ 0 h 2143"/>
                    <a:gd name="T56" fmla="*/ 1898 w 1898"/>
                    <a:gd name="T57" fmla="*/ 2143 h 214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98" h="2143">
                      <a:moveTo>
                        <a:pt x="1780" y="0"/>
                      </a:moveTo>
                      <a:lnTo>
                        <a:pt x="1780" y="607"/>
                      </a:lnTo>
                      <a:lnTo>
                        <a:pt x="1570" y="517"/>
                      </a:lnTo>
                      <a:lnTo>
                        <a:pt x="1780" y="665"/>
                      </a:lnTo>
                      <a:lnTo>
                        <a:pt x="1780" y="1467"/>
                      </a:lnTo>
                      <a:lnTo>
                        <a:pt x="886" y="1467"/>
                      </a:lnTo>
                      <a:lnTo>
                        <a:pt x="277" y="1395"/>
                      </a:lnTo>
                      <a:lnTo>
                        <a:pt x="82" y="1039"/>
                      </a:lnTo>
                      <a:lnTo>
                        <a:pt x="181" y="1384"/>
                      </a:lnTo>
                      <a:lnTo>
                        <a:pt x="0" y="1363"/>
                      </a:lnTo>
                      <a:lnTo>
                        <a:pt x="603" y="1558"/>
                      </a:lnTo>
                      <a:lnTo>
                        <a:pt x="56" y="1875"/>
                      </a:lnTo>
                      <a:lnTo>
                        <a:pt x="709" y="1645"/>
                      </a:lnTo>
                      <a:lnTo>
                        <a:pt x="1780" y="1855"/>
                      </a:lnTo>
                      <a:lnTo>
                        <a:pt x="1780" y="2143"/>
                      </a:lnTo>
                      <a:lnTo>
                        <a:pt x="1898" y="2143"/>
                      </a:lnTo>
                      <a:lnTo>
                        <a:pt x="1898" y="0"/>
                      </a:lnTo>
                      <a:lnTo>
                        <a:pt x="1780" y="0"/>
                      </a:lnTo>
                      <a:close/>
                    </a:path>
                  </a:pathLst>
                </a:custGeom>
                <a:solidFill>
                  <a:srgbClr val="E4D5AE"/>
                </a:solidFill>
                <a:ln w="12700" cmpd="sng">
                  <a:solidFill>
                    <a:srgbClr val="E4D5AE"/>
                  </a:solidFill>
                  <a:prstDash val="solid"/>
                  <a:round/>
                  <a:headEnd/>
                  <a:tailEnd/>
                </a:ln>
              </p:spPr>
              <p:txBody>
                <a:bodyPr/>
                <a:lstStyle/>
                <a:p>
                  <a:endParaRPr lang="es-PE"/>
                </a:p>
              </p:txBody>
            </p:sp>
            <p:sp>
              <p:nvSpPr>
                <p:cNvPr id="61" name="Freeform 100">
                  <a:extLst>
                    <a:ext uri="{FF2B5EF4-FFF2-40B4-BE49-F238E27FC236}">
                      <a16:creationId xmlns:a16="http://schemas.microsoft.com/office/drawing/2014/main" id="{0C72455A-64C2-44CE-8361-6AC55F239FE5}"/>
                    </a:ext>
                  </a:extLst>
                </p:cNvPr>
                <p:cNvSpPr>
                  <a:spLocks noChangeArrowheads="1"/>
                </p:cNvSpPr>
                <p:nvPr/>
              </p:nvSpPr>
              <p:spPr bwMode="auto">
                <a:xfrm>
                  <a:off x="1473" y="1964"/>
                  <a:ext cx="422" cy="388"/>
                </a:xfrm>
                <a:custGeom>
                  <a:avLst/>
                  <a:gdLst>
                    <a:gd name="T0" fmla="*/ 993 w 1054"/>
                    <a:gd name="T1" fmla="*/ 98 h 969"/>
                    <a:gd name="T2" fmla="*/ 998 w 1054"/>
                    <a:gd name="T3" fmla="*/ 91 h 969"/>
                    <a:gd name="T4" fmla="*/ 1013 w 1054"/>
                    <a:gd name="T5" fmla="*/ 61 h 969"/>
                    <a:gd name="T6" fmla="*/ 1018 w 1054"/>
                    <a:gd name="T7" fmla="*/ 43 h 969"/>
                    <a:gd name="T8" fmla="*/ 1005 w 1054"/>
                    <a:gd name="T9" fmla="*/ 33 h 969"/>
                    <a:gd name="T10" fmla="*/ 975 w 1054"/>
                    <a:gd name="T11" fmla="*/ 34 h 969"/>
                    <a:gd name="T12" fmla="*/ 940 w 1054"/>
                    <a:gd name="T13" fmla="*/ 49 h 969"/>
                    <a:gd name="T14" fmla="*/ 907 w 1054"/>
                    <a:gd name="T15" fmla="*/ 70 h 969"/>
                    <a:gd name="T16" fmla="*/ 892 w 1054"/>
                    <a:gd name="T17" fmla="*/ 71 h 969"/>
                    <a:gd name="T18" fmla="*/ 886 w 1054"/>
                    <a:gd name="T19" fmla="*/ 70 h 969"/>
                    <a:gd name="T20" fmla="*/ 870 w 1054"/>
                    <a:gd name="T21" fmla="*/ 65 h 969"/>
                    <a:gd name="T22" fmla="*/ 843 w 1054"/>
                    <a:gd name="T23" fmla="*/ 58 h 969"/>
                    <a:gd name="T24" fmla="*/ 808 w 1054"/>
                    <a:gd name="T25" fmla="*/ 51 h 969"/>
                    <a:gd name="T26" fmla="*/ 413 w 1054"/>
                    <a:gd name="T27" fmla="*/ 10 h 969"/>
                    <a:gd name="T28" fmla="*/ 147 w 1054"/>
                    <a:gd name="T29" fmla="*/ 74 h 969"/>
                    <a:gd name="T30" fmla="*/ 21 w 1054"/>
                    <a:gd name="T31" fmla="*/ 358 h 969"/>
                    <a:gd name="T32" fmla="*/ 86 w 1054"/>
                    <a:gd name="T33" fmla="*/ 469 h 969"/>
                    <a:gd name="T34" fmla="*/ 97 w 1054"/>
                    <a:gd name="T35" fmla="*/ 437 h 969"/>
                    <a:gd name="T36" fmla="*/ 106 w 1054"/>
                    <a:gd name="T37" fmla="*/ 442 h 969"/>
                    <a:gd name="T38" fmla="*/ 122 w 1054"/>
                    <a:gd name="T39" fmla="*/ 447 h 969"/>
                    <a:gd name="T40" fmla="*/ 138 w 1054"/>
                    <a:gd name="T41" fmla="*/ 448 h 969"/>
                    <a:gd name="T42" fmla="*/ 147 w 1054"/>
                    <a:gd name="T43" fmla="*/ 440 h 969"/>
                    <a:gd name="T44" fmla="*/ 146 w 1054"/>
                    <a:gd name="T45" fmla="*/ 427 h 969"/>
                    <a:gd name="T46" fmla="*/ 136 w 1054"/>
                    <a:gd name="T47" fmla="*/ 404 h 969"/>
                    <a:gd name="T48" fmla="*/ 113 w 1054"/>
                    <a:gd name="T49" fmla="*/ 367 h 969"/>
                    <a:gd name="T50" fmla="*/ 156 w 1054"/>
                    <a:gd name="T51" fmla="*/ 585 h 969"/>
                    <a:gd name="T52" fmla="*/ 237 w 1054"/>
                    <a:gd name="T53" fmla="*/ 907 h 969"/>
                    <a:gd name="T54" fmla="*/ 213 w 1054"/>
                    <a:gd name="T55" fmla="*/ 968 h 969"/>
                    <a:gd name="T56" fmla="*/ 401 w 1054"/>
                    <a:gd name="T57" fmla="*/ 952 h 969"/>
                    <a:gd name="T58" fmla="*/ 383 w 1054"/>
                    <a:gd name="T59" fmla="*/ 921 h 969"/>
                    <a:gd name="T60" fmla="*/ 373 w 1054"/>
                    <a:gd name="T61" fmla="*/ 891 h 969"/>
                    <a:gd name="T62" fmla="*/ 385 w 1054"/>
                    <a:gd name="T63" fmla="*/ 585 h 969"/>
                    <a:gd name="T64" fmla="*/ 450 w 1054"/>
                    <a:gd name="T65" fmla="*/ 873 h 969"/>
                    <a:gd name="T66" fmla="*/ 625 w 1054"/>
                    <a:gd name="T67" fmla="*/ 969 h 969"/>
                    <a:gd name="T68" fmla="*/ 595 w 1054"/>
                    <a:gd name="T69" fmla="*/ 908 h 969"/>
                    <a:gd name="T70" fmla="*/ 678 w 1054"/>
                    <a:gd name="T71" fmla="*/ 583 h 969"/>
                    <a:gd name="T72" fmla="*/ 892 w 1054"/>
                    <a:gd name="T73" fmla="*/ 190 h 969"/>
                    <a:gd name="T74" fmla="*/ 1017 w 1054"/>
                    <a:gd name="T75" fmla="*/ 207 h 96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54"/>
                    <a:gd name="T115" fmla="*/ 0 h 969"/>
                    <a:gd name="T116" fmla="*/ 1054 w 1054"/>
                    <a:gd name="T117" fmla="*/ 969 h 96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54" h="969">
                      <a:moveTo>
                        <a:pt x="1054" y="141"/>
                      </a:moveTo>
                      <a:lnTo>
                        <a:pt x="993" y="98"/>
                      </a:lnTo>
                      <a:lnTo>
                        <a:pt x="994" y="95"/>
                      </a:lnTo>
                      <a:lnTo>
                        <a:pt x="998" y="91"/>
                      </a:lnTo>
                      <a:lnTo>
                        <a:pt x="1010" y="71"/>
                      </a:lnTo>
                      <a:lnTo>
                        <a:pt x="1013" y="61"/>
                      </a:lnTo>
                      <a:lnTo>
                        <a:pt x="1017" y="51"/>
                      </a:lnTo>
                      <a:lnTo>
                        <a:pt x="1018" y="43"/>
                      </a:lnTo>
                      <a:lnTo>
                        <a:pt x="1016" y="38"/>
                      </a:lnTo>
                      <a:lnTo>
                        <a:pt x="1005" y="33"/>
                      </a:lnTo>
                      <a:lnTo>
                        <a:pt x="991" y="32"/>
                      </a:lnTo>
                      <a:lnTo>
                        <a:pt x="975" y="34"/>
                      </a:lnTo>
                      <a:lnTo>
                        <a:pt x="958" y="40"/>
                      </a:lnTo>
                      <a:lnTo>
                        <a:pt x="940" y="49"/>
                      </a:lnTo>
                      <a:lnTo>
                        <a:pt x="923" y="58"/>
                      </a:lnTo>
                      <a:lnTo>
                        <a:pt x="907" y="70"/>
                      </a:lnTo>
                      <a:lnTo>
                        <a:pt x="892" y="82"/>
                      </a:lnTo>
                      <a:lnTo>
                        <a:pt x="892" y="71"/>
                      </a:lnTo>
                      <a:lnTo>
                        <a:pt x="891" y="71"/>
                      </a:lnTo>
                      <a:lnTo>
                        <a:pt x="886" y="70"/>
                      </a:lnTo>
                      <a:lnTo>
                        <a:pt x="880" y="68"/>
                      </a:lnTo>
                      <a:lnTo>
                        <a:pt x="870" y="65"/>
                      </a:lnTo>
                      <a:lnTo>
                        <a:pt x="858" y="62"/>
                      </a:lnTo>
                      <a:lnTo>
                        <a:pt x="843" y="58"/>
                      </a:lnTo>
                      <a:lnTo>
                        <a:pt x="828" y="55"/>
                      </a:lnTo>
                      <a:lnTo>
                        <a:pt x="808" y="51"/>
                      </a:lnTo>
                      <a:cubicBezTo>
                        <a:pt x="737" y="36"/>
                        <a:pt x="669" y="24"/>
                        <a:pt x="596" y="17"/>
                      </a:cubicBezTo>
                      <a:cubicBezTo>
                        <a:pt x="548" y="5"/>
                        <a:pt x="464" y="16"/>
                        <a:pt x="413" y="10"/>
                      </a:cubicBezTo>
                      <a:cubicBezTo>
                        <a:pt x="338" y="13"/>
                        <a:pt x="266" y="0"/>
                        <a:pt x="195" y="31"/>
                      </a:cubicBezTo>
                      <a:cubicBezTo>
                        <a:pt x="173" y="44"/>
                        <a:pt x="163" y="53"/>
                        <a:pt x="147" y="74"/>
                      </a:cubicBezTo>
                      <a:cubicBezTo>
                        <a:pt x="90" y="154"/>
                        <a:pt x="35" y="259"/>
                        <a:pt x="2" y="352"/>
                      </a:cubicBezTo>
                      <a:lnTo>
                        <a:pt x="21" y="358"/>
                      </a:lnTo>
                      <a:lnTo>
                        <a:pt x="0" y="469"/>
                      </a:lnTo>
                      <a:lnTo>
                        <a:pt x="86" y="469"/>
                      </a:lnTo>
                      <a:lnTo>
                        <a:pt x="96" y="437"/>
                      </a:lnTo>
                      <a:lnTo>
                        <a:pt x="97" y="437"/>
                      </a:lnTo>
                      <a:lnTo>
                        <a:pt x="101" y="439"/>
                      </a:lnTo>
                      <a:lnTo>
                        <a:pt x="106" y="442"/>
                      </a:lnTo>
                      <a:lnTo>
                        <a:pt x="115" y="445"/>
                      </a:lnTo>
                      <a:lnTo>
                        <a:pt x="122" y="447"/>
                      </a:lnTo>
                      <a:lnTo>
                        <a:pt x="131" y="448"/>
                      </a:lnTo>
                      <a:lnTo>
                        <a:pt x="138" y="448"/>
                      </a:lnTo>
                      <a:lnTo>
                        <a:pt x="145" y="445"/>
                      </a:lnTo>
                      <a:lnTo>
                        <a:pt x="147" y="440"/>
                      </a:lnTo>
                      <a:lnTo>
                        <a:pt x="148" y="434"/>
                      </a:lnTo>
                      <a:lnTo>
                        <a:pt x="146" y="427"/>
                      </a:lnTo>
                      <a:lnTo>
                        <a:pt x="141" y="417"/>
                      </a:lnTo>
                      <a:lnTo>
                        <a:pt x="136" y="404"/>
                      </a:lnTo>
                      <a:lnTo>
                        <a:pt x="127" y="386"/>
                      </a:lnTo>
                      <a:lnTo>
                        <a:pt x="113" y="367"/>
                      </a:lnTo>
                      <a:cubicBezTo>
                        <a:pt x="134" y="322"/>
                        <a:pt x="187" y="230"/>
                        <a:pt x="230" y="208"/>
                      </a:cubicBezTo>
                      <a:lnTo>
                        <a:pt x="156" y="585"/>
                      </a:lnTo>
                      <a:lnTo>
                        <a:pt x="170" y="585"/>
                      </a:lnTo>
                      <a:cubicBezTo>
                        <a:pt x="160" y="696"/>
                        <a:pt x="139" y="824"/>
                        <a:pt x="237" y="907"/>
                      </a:cubicBezTo>
                      <a:lnTo>
                        <a:pt x="304" y="908"/>
                      </a:lnTo>
                      <a:cubicBezTo>
                        <a:pt x="268" y="911"/>
                        <a:pt x="217" y="924"/>
                        <a:pt x="213" y="968"/>
                      </a:cubicBezTo>
                      <a:lnTo>
                        <a:pt x="400" y="968"/>
                      </a:lnTo>
                      <a:lnTo>
                        <a:pt x="401" y="952"/>
                      </a:lnTo>
                      <a:lnTo>
                        <a:pt x="394" y="935"/>
                      </a:lnTo>
                      <a:lnTo>
                        <a:pt x="383" y="921"/>
                      </a:lnTo>
                      <a:lnTo>
                        <a:pt x="378" y="910"/>
                      </a:lnTo>
                      <a:lnTo>
                        <a:pt x="373" y="891"/>
                      </a:lnTo>
                      <a:lnTo>
                        <a:pt x="368" y="861"/>
                      </a:lnTo>
                      <a:cubicBezTo>
                        <a:pt x="363" y="771"/>
                        <a:pt x="357" y="672"/>
                        <a:pt x="385" y="585"/>
                      </a:cubicBezTo>
                      <a:lnTo>
                        <a:pt x="424" y="585"/>
                      </a:lnTo>
                      <a:cubicBezTo>
                        <a:pt x="452" y="677"/>
                        <a:pt x="463" y="777"/>
                        <a:pt x="450" y="873"/>
                      </a:cubicBezTo>
                      <a:cubicBezTo>
                        <a:pt x="447" y="934"/>
                        <a:pt x="419" y="925"/>
                        <a:pt x="418" y="969"/>
                      </a:cubicBezTo>
                      <a:lnTo>
                        <a:pt x="625" y="969"/>
                      </a:lnTo>
                      <a:cubicBezTo>
                        <a:pt x="624" y="926"/>
                        <a:pt x="576" y="910"/>
                        <a:pt x="541" y="907"/>
                      </a:cubicBezTo>
                      <a:lnTo>
                        <a:pt x="595" y="908"/>
                      </a:lnTo>
                      <a:cubicBezTo>
                        <a:pt x="698" y="834"/>
                        <a:pt x="672" y="691"/>
                        <a:pt x="652" y="585"/>
                      </a:cubicBezTo>
                      <a:lnTo>
                        <a:pt x="678" y="583"/>
                      </a:lnTo>
                      <a:lnTo>
                        <a:pt x="623" y="195"/>
                      </a:lnTo>
                      <a:cubicBezTo>
                        <a:pt x="713" y="186"/>
                        <a:pt x="803" y="179"/>
                        <a:pt x="892" y="190"/>
                      </a:cubicBezTo>
                      <a:lnTo>
                        <a:pt x="892" y="176"/>
                      </a:lnTo>
                      <a:cubicBezTo>
                        <a:pt x="930" y="189"/>
                        <a:pt x="978" y="200"/>
                        <a:pt x="1017" y="207"/>
                      </a:cubicBezTo>
                      <a:lnTo>
                        <a:pt x="1054" y="141"/>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62" name="Freeform 101">
                  <a:extLst>
                    <a:ext uri="{FF2B5EF4-FFF2-40B4-BE49-F238E27FC236}">
                      <a16:creationId xmlns:a16="http://schemas.microsoft.com/office/drawing/2014/main" id="{1AEE25DA-EAFF-4195-9DD1-C350DB64F2FC}"/>
                    </a:ext>
                  </a:extLst>
                </p:cNvPr>
                <p:cNvSpPr>
                  <a:spLocks noChangeArrowheads="1"/>
                </p:cNvSpPr>
                <p:nvPr/>
              </p:nvSpPr>
              <p:spPr bwMode="auto">
                <a:xfrm>
                  <a:off x="1528" y="1758"/>
                  <a:ext cx="187" cy="73"/>
                </a:xfrm>
                <a:custGeom>
                  <a:avLst/>
                  <a:gdLst>
                    <a:gd name="T0" fmla="*/ 221 w 466"/>
                    <a:gd name="T1" fmla="*/ 143 h 181"/>
                    <a:gd name="T2" fmla="*/ 240 w 466"/>
                    <a:gd name="T3" fmla="*/ 35 h 181"/>
                    <a:gd name="T4" fmla="*/ 221 w 466"/>
                    <a:gd name="T5" fmla="*/ 143 h 181"/>
                    <a:gd name="T6" fmla="*/ 0 60000 65536"/>
                    <a:gd name="T7" fmla="*/ 0 60000 65536"/>
                    <a:gd name="T8" fmla="*/ 0 60000 65536"/>
                    <a:gd name="T9" fmla="*/ 0 w 466"/>
                    <a:gd name="T10" fmla="*/ 0 h 181"/>
                    <a:gd name="T11" fmla="*/ 466 w 466"/>
                    <a:gd name="T12" fmla="*/ 181 h 181"/>
                  </a:gdLst>
                  <a:ahLst/>
                  <a:cxnLst>
                    <a:cxn ang="T6">
                      <a:pos x="T0" y="T1"/>
                    </a:cxn>
                    <a:cxn ang="T7">
                      <a:pos x="T2" y="T3"/>
                    </a:cxn>
                    <a:cxn ang="T8">
                      <a:pos x="T4" y="T5"/>
                    </a:cxn>
                  </a:cxnLst>
                  <a:rect l="T9" t="T10" r="T11" b="T12"/>
                  <a:pathLst>
                    <a:path w="466" h="181">
                      <a:moveTo>
                        <a:pt x="221" y="143"/>
                      </a:moveTo>
                      <a:cubicBezTo>
                        <a:pt x="436" y="181"/>
                        <a:pt x="466" y="79"/>
                        <a:pt x="240" y="35"/>
                      </a:cubicBezTo>
                      <a:cubicBezTo>
                        <a:pt x="19" y="0"/>
                        <a:pt x="0" y="102"/>
                        <a:pt x="221" y="143"/>
                      </a:cubicBezTo>
                      <a:close/>
                    </a:path>
                  </a:pathLst>
                </a:custGeom>
                <a:solidFill>
                  <a:srgbClr val="000000"/>
                </a:solidFill>
                <a:ln w="12700" cmpd="sng">
                  <a:solidFill>
                    <a:srgbClr val="000000"/>
                  </a:solidFill>
                  <a:prstDash val="solid"/>
                  <a:round/>
                  <a:headEnd/>
                  <a:tailEnd/>
                </a:ln>
              </p:spPr>
              <p:txBody>
                <a:bodyPr/>
                <a:lstStyle/>
                <a:p>
                  <a:endParaRPr lang="es-PE"/>
                </a:p>
              </p:txBody>
            </p:sp>
            <p:sp>
              <p:nvSpPr>
                <p:cNvPr id="63" name="Freeform 102">
                  <a:extLst>
                    <a:ext uri="{FF2B5EF4-FFF2-40B4-BE49-F238E27FC236}">
                      <a16:creationId xmlns:a16="http://schemas.microsoft.com/office/drawing/2014/main" id="{469A1DA3-4253-4C7C-AB62-84AE3AC3C893}"/>
                    </a:ext>
                  </a:extLst>
                </p:cNvPr>
                <p:cNvSpPr>
                  <a:spLocks noChangeArrowheads="1"/>
                </p:cNvSpPr>
                <p:nvPr/>
              </p:nvSpPr>
              <p:spPr bwMode="auto">
                <a:xfrm>
                  <a:off x="1831" y="1983"/>
                  <a:ext cx="54" cy="53"/>
                </a:xfrm>
                <a:custGeom>
                  <a:avLst/>
                  <a:gdLst>
                    <a:gd name="T0" fmla="*/ 0 w 134"/>
                    <a:gd name="T1" fmla="*/ 53 h 132"/>
                    <a:gd name="T2" fmla="*/ 99 w 134"/>
                    <a:gd name="T3" fmla="*/ 1 h 132"/>
                    <a:gd name="T4" fmla="*/ 100 w 134"/>
                    <a:gd name="T5" fmla="*/ 7 h 132"/>
                    <a:gd name="T6" fmla="*/ 98 w 134"/>
                    <a:gd name="T7" fmla="*/ 13 h 132"/>
                    <a:gd name="T8" fmla="*/ 92 w 134"/>
                    <a:gd name="T9" fmla="*/ 21 h 132"/>
                    <a:gd name="T10" fmla="*/ 76 w 134"/>
                    <a:gd name="T11" fmla="*/ 37 h 132"/>
                    <a:gd name="T12" fmla="*/ 68 w 134"/>
                    <a:gd name="T13" fmla="*/ 43 h 132"/>
                    <a:gd name="T14" fmla="*/ 64 w 134"/>
                    <a:gd name="T15" fmla="*/ 48 h 132"/>
                    <a:gd name="T16" fmla="*/ 62 w 134"/>
                    <a:gd name="T17" fmla="*/ 49 h 132"/>
                    <a:gd name="T18" fmla="*/ 134 w 134"/>
                    <a:gd name="T19" fmla="*/ 109 h 132"/>
                    <a:gd name="T20" fmla="*/ 111 w 134"/>
                    <a:gd name="T21" fmla="*/ 132 h 132"/>
                    <a:gd name="T22" fmla="*/ 0 w 134"/>
                    <a:gd name="T23" fmla="*/ 109 h 132"/>
                    <a:gd name="T24" fmla="*/ 0 w 134"/>
                    <a:gd name="T25" fmla="*/ 53 h 1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4"/>
                    <a:gd name="T40" fmla="*/ 0 h 132"/>
                    <a:gd name="T41" fmla="*/ 134 w 134"/>
                    <a:gd name="T42" fmla="*/ 132 h 1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4" h="132">
                      <a:moveTo>
                        <a:pt x="0" y="53"/>
                      </a:moveTo>
                      <a:cubicBezTo>
                        <a:pt x="21" y="40"/>
                        <a:pt x="79" y="0"/>
                        <a:pt x="99" y="1"/>
                      </a:cubicBezTo>
                      <a:lnTo>
                        <a:pt x="100" y="7"/>
                      </a:lnTo>
                      <a:lnTo>
                        <a:pt x="98" y="13"/>
                      </a:lnTo>
                      <a:lnTo>
                        <a:pt x="92" y="21"/>
                      </a:lnTo>
                      <a:lnTo>
                        <a:pt x="76" y="37"/>
                      </a:lnTo>
                      <a:lnTo>
                        <a:pt x="68" y="43"/>
                      </a:lnTo>
                      <a:lnTo>
                        <a:pt x="64" y="48"/>
                      </a:lnTo>
                      <a:lnTo>
                        <a:pt x="62" y="49"/>
                      </a:lnTo>
                      <a:lnTo>
                        <a:pt x="134" y="109"/>
                      </a:lnTo>
                      <a:lnTo>
                        <a:pt x="111" y="132"/>
                      </a:lnTo>
                      <a:cubicBezTo>
                        <a:pt x="75" y="125"/>
                        <a:pt x="34" y="114"/>
                        <a:pt x="0" y="109"/>
                      </a:cubicBezTo>
                      <a:lnTo>
                        <a:pt x="0" y="53"/>
                      </a:lnTo>
                      <a:close/>
                    </a:path>
                  </a:pathLst>
                </a:custGeom>
                <a:solidFill>
                  <a:srgbClr val="AEAA75"/>
                </a:solidFill>
                <a:ln w="12700" cmpd="sng">
                  <a:solidFill>
                    <a:srgbClr val="AEAA75"/>
                  </a:solidFill>
                  <a:prstDash val="solid"/>
                  <a:round/>
                  <a:headEnd/>
                  <a:tailEnd/>
                </a:ln>
              </p:spPr>
              <p:txBody>
                <a:bodyPr/>
                <a:lstStyle/>
                <a:p>
                  <a:endParaRPr lang="es-PE"/>
                </a:p>
              </p:txBody>
            </p:sp>
            <p:sp>
              <p:nvSpPr>
                <p:cNvPr id="64" name="Freeform 103">
                  <a:extLst>
                    <a:ext uri="{FF2B5EF4-FFF2-40B4-BE49-F238E27FC236}">
                      <a16:creationId xmlns:a16="http://schemas.microsoft.com/office/drawing/2014/main" id="{7BAB422F-6837-4FDD-8D2E-0EF47297F229}"/>
                    </a:ext>
                  </a:extLst>
                </p:cNvPr>
                <p:cNvSpPr>
                  <a:spLocks noChangeArrowheads="1"/>
                </p:cNvSpPr>
                <p:nvPr/>
              </p:nvSpPr>
              <p:spPr bwMode="auto">
                <a:xfrm>
                  <a:off x="1681" y="1806"/>
                  <a:ext cx="29" cy="53"/>
                </a:xfrm>
                <a:custGeom>
                  <a:avLst/>
                  <a:gdLst>
                    <a:gd name="T0" fmla="*/ 55 w 72"/>
                    <a:gd name="T1" fmla="*/ 130 h 130"/>
                    <a:gd name="T2" fmla="*/ 64 w 72"/>
                    <a:gd name="T3" fmla="*/ 122 h 130"/>
                    <a:gd name="T4" fmla="*/ 70 w 72"/>
                    <a:gd name="T5" fmla="*/ 105 h 130"/>
                    <a:gd name="T6" fmla="*/ 72 w 72"/>
                    <a:gd name="T7" fmla="*/ 82 h 130"/>
                    <a:gd name="T8" fmla="*/ 66 w 72"/>
                    <a:gd name="T9" fmla="*/ 56 h 130"/>
                    <a:gd name="T10" fmla="*/ 61 w 72"/>
                    <a:gd name="T11" fmla="*/ 43 h 130"/>
                    <a:gd name="T12" fmla="*/ 56 w 72"/>
                    <a:gd name="T13" fmla="*/ 31 h 130"/>
                    <a:gd name="T14" fmla="*/ 50 w 72"/>
                    <a:gd name="T15" fmla="*/ 21 h 130"/>
                    <a:gd name="T16" fmla="*/ 44 w 72"/>
                    <a:gd name="T17" fmla="*/ 13 h 130"/>
                    <a:gd name="T18" fmla="*/ 36 w 72"/>
                    <a:gd name="T19" fmla="*/ 7 h 130"/>
                    <a:gd name="T20" fmla="*/ 28 w 72"/>
                    <a:gd name="T21" fmla="*/ 2 h 130"/>
                    <a:gd name="T22" fmla="*/ 22 w 72"/>
                    <a:gd name="T23" fmla="*/ 0 h 130"/>
                    <a:gd name="T24" fmla="*/ 15 w 72"/>
                    <a:gd name="T25" fmla="*/ 1 h 130"/>
                    <a:gd name="T26" fmla="*/ 6 w 72"/>
                    <a:gd name="T27" fmla="*/ 8 h 130"/>
                    <a:gd name="T28" fmla="*/ 0 w 72"/>
                    <a:gd name="T29" fmla="*/ 25 h 130"/>
                    <a:gd name="T30" fmla="*/ 0 w 72"/>
                    <a:gd name="T31" fmla="*/ 49 h 130"/>
                    <a:gd name="T32" fmla="*/ 4 w 72"/>
                    <a:gd name="T33" fmla="*/ 74 h 130"/>
                    <a:gd name="T34" fmla="*/ 9 w 72"/>
                    <a:gd name="T35" fmla="*/ 87 h 130"/>
                    <a:gd name="T36" fmla="*/ 14 w 72"/>
                    <a:gd name="T37" fmla="*/ 99 h 130"/>
                    <a:gd name="T38" fmla="*/ 21 w 72"/>
                    <a:gd name="T39" fmla="*/ 109 h 130"/>
                    <a:gd name="T40" fmla="*/ 28 w 72"/>
                    <a:gd name="T41" fmla="*/ 117 h 130"/>
                    <a:gd name="T42" fmla="*/ 34 w 72"/>
                    <a:gd name="T43" fmla="*/ 123 h 130"/>
                    <a:gd name="T44" fmla="*/ 42 w 72"/>
                    <a:gd name="T45" fmla="*/ 128 h 130"/>
                    <a:gd name="T46" fmla="*/ 48 w 72"/>
                    <a:gd name="T47" fmla="*/ 130 h 130"/>
                    <a:gd name="T48" fmla="*/ 55 w 72"/>
                    <a:gd name="T49" fmla="*/ 130 h 1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2"/>
                    <a:gd name="T76" fmla="*/ 0 h 130"/>
                    <a:gd name="T77" fmla="*/ 72 w 72"/>
                    <a:gd name="T78" fmla="*/ 130 h 1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2" h="130">
                      <a:moveTo>
                        <a:pt x="55" y="130"/>
                      </a:moveTo>
                      <a:lnTo>
                        <a:pt x="64" y="122"/>
                      </a:lnTo>
                      <a:lnTo>
                        <a:pt x="70" y="105"/>
                      </a:lnTo>
                      <a:lnTo>
                        <a:pt x="72" y="82"/>
                      </a:lnTo>
                      <a:lnTo>
                        <a:pt x="66" y="56"/>
                      </a:lnTo>
                      <a:lnTo>
                        <a:pt x="61" y="43"/>
                      </a:lnTo>
                      <a:lnTo>
                        <a:pt x="56" y="31"/>
                      </a:lnTo>
                      <a:lnTo>
                        <a:pt x="50" y="21"/>
                      </a:lnTo>
                      <a:lnTo>
                        <a:pt x="44" y="13"/>
                      </a:lnTo>
                      <a:lnTo>
                        <a:pt x="36" y="7"/>
                      </a:lnTo>
                      <a:lnTo>
                        <a:pt x="28" y="2"/>
                      </a:lnTo>
                      <a:lnTo>
                        <a:pt x="22" y="0"/>
                      </a:lnTo>
                      <a:lnTo>
                        <a:pt x="15" y="1"/>
                      </a:lnTo>
                      <a:lnTo>
                        <a:pt x="6" y="8"/>
                      </a:lnTo>
                      <a:lnTo>
                        <a:pt x="0" y="25"/>
                      </a:lnTo>
                      <a:lnTo>
                        <a:pt x="0" y="49"/>
                      </a:lnTo>
                      <a:lnTo>
                        <a:pt x="4" y="74"/>
                      </a:lnTo>
                      <a:lnTo>
                        <a:pt x="9" y="87"/>
                      </a:lnTo>
                      <a:lnTo>
                        <a:pt x="14" y="99"/>
                      </a:lnTo>
                      <a:lnTo>
                        <a:pt x="21" y="109"/>
                      </a:lnTo>
                      <a:lnTo>
                        <a:pt x="28" y="117"/>
                      </a:lnTo>
                      <a:lnTo>
                        <a:pt x="34" y="123"/>
                      </a:lnTo>
                      <a:lnTo>
                        <a:pt x="42" y="128"/>
                      </a:lnTo>
                      <a:lnTo>
                        <a:pt x="48" y="130"/>
                      </a:lnTo>
                      <a:lnTo>
                        <a:pt x="55" y="130"/>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65" name="Freeform 104">
                  <a:extLst>
                    <a:ext uri="{FF2B5EF4-FFF2-40B4-BE49-F238E27FC236}">
                      <a16:creationId xmlns:a16="http://schemas.microsoft.com/office/drawing/2014/main" id="{0BA54D4A-D271-436C-9816-D96E91E90545}"/>
                    </a:ext>
                  </a:extLst>
                </p:cNvPr>
                <p:cNvSpPr>
                  <a:spLocks noChangeArrowheads="1"/>
                </p:cNvSpPr>
                <p:nvPr/>
              </p:nvSpPr>
              <p:spPr bwMode="auto">
                <a:xfrm>
                  <a:off x="1540" y="2198"/>
                  <a:ext cx="77" cy="121"/>
                </a:xfrm>
                <a:custGeom>
                  <a:avLst/>
                  <a:gdLst>
                    <a:gd name="T0" fmla="*/ 27 w 192"/>
                    <a:gd name="T1" fmla="*/ 0 h 302"/>
                    <a:gd name="T2" fmla="*/ 37 w 192"/>
                    <a:gd name="T3" fmla="*/ 244 h 302"/>
                    <a:gd name="T4" fmla="*/ 48 w 192"/>
                    <a:gd name="T5" fmla="*/ 263 h 302"/>
                    <a:gd name="T6" fmla="*/ 56 w 192"/>
                    <a:gd name="T7" fmla="*/ 280 h 302"/>
                    <a:gd name="T8" fmla="*/ 66 w 192"/>
                    <a:gd name="T9" fmla="*/ 290 h 302"/>
                    <a:gd name="T10" fmla="*/ 72 w 192"/>
                    <a:gd name="T11" fmla="*/ 297 h 302"/>
                    <a:gd name="T12" fmla="*/ 76 w 192"/>
                    <a:gd name="T13" fmla="*/ 301 h 302"/>
                    <a:gd name="T14" fmla="*/ 78 w 192"/>
                    <a:gd name="T15" fmla="*/ 302 h 302"/>
                    <a:gd name="T16" fmla="*/ 182 w 192"/>
                    <a:gd name="T17" fmla="*/ 302 h 302"/>
                    <a:gd name="T18" fmla="*/ 192 w 192"/>
                    <a:gd name="T19" fmla="*/ 0 h 302"/>
                    <a:gd name="T20" fmla="*/ 27 w 192"/>
                    <a:gd name="T21" fmla="*/ 0 h 3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2"/>
                    <a:gd name="T34" fmla="*/ 0 h 302"/>
                    <a:gd name="T35" fmla="*/ 192 w 192"/>
                    <a:gd name="T36" fmla="*/ 302 h 3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2" h="302">
                      <a:moveTo>
                        <a:pt x="27" y="0"/>
                      </a:moveTo>
                      <a:cubicBezTo>
                        <a:pt x="19" y="81"/>
                        <a:pt x="0" y="167"/>
                        <a:pt x="37" y="244"/>
                      </a:cubicBezTo>
                      <a:lnTo>
                        <a:pt x="48" y="263"/>
                      </a:lnTo>
                      <a:lnTo>
                        <a:pt x="56" y="280"/>
                      </a:lnTo>
                      <a:lnTo>
                        <a:pt x="66" y="290"/>
                      </a:lnTo>
                      <a:lnTo>
                        <a:pt x="72" y="297"/>
                      </a:lnTo>
                      <a:lnTo>
                        <a:pt x="76" y="301"/>
                      </a:lnTo>
                      <a:lnTo>
                        <a:pt x="78" y="302"/>
                      </a:lnTo>
                      <a:lnTo>
                        <a:pt x="182" y="302"/>
                      </a:lnTo>
                      <a:cubicBezTo>
                        <a:pt x="164" y="194"/>
                        <a:pt x="166" y="108"/>
                        <a:pt x="192" y="0"/>
                      </a:cubicBezTo>
                      <a:lnTo>
                        <a:pt x="27" y="0"/>
                      </a:lnTo>
                      <a:close/>
                    </a:path>
                  </a:pathLst>
                </a:custGeom>
                <a:solidFill>
                  <a:srgbClr val="4B70FF"/>
                </a:solidFill>
                <a:ln w="12700" cmpd="sng">
                  <a:solidFill>
                    <a:srgbClr val="4B70FF"/>
                  </a:solidFill>
                  <a:prstDash val="solid"/>
                  <a:round/>
                  <a:headEnd/>
                  <a:tailEnd/>
                </a:ln>
              </p:spPr>
              <p:txBody>
                <a:bodyPr/>
                <a:lstStyle/>
                <a:p>
                  <a:endParaRPr lang="es-PE"/>
                </a:p>
              </p:txBody>
            </p:sp>
            <p:sp>
              <p:nvSpPr>
                <p:cNvPr id="66" name="Freeform 105">
                  <a:extLst>
                    <a:ext uri="{FF2B5EF4-FFF2-40B4-BE49-F238E27FC236}">
                      <a16:creationId xmlns:a16="http://schemas.microsoft.com/office/drawing/2014/main" id="{989FD611-CB20-4119-9C83-4C3465BCD511}"/>
                    </a:ext>
                  </a:extLst>
                </p:cNvPr>
                <p:cNvSpPr>
                  <a:spLocks noChangeArrowheads="1"/>
                </p:cNvSpPr>
                <p:nvPr/>
              </p:nvSpPr>
              <p:spPr bwMode="auto">
                <a:xfrm>
                  <a:off x="1654" y="2198"/>
                  <a:ext cx="87" cy="121"/>
                </a:xfrm>
                <a:custGeom>
                  <a:avLst/>
                  <a:gdLst>
                    <a:gd name="T0" fmla="*/ 0 w 215"/>
                    <a:gd name="T1" fmla="*/ 0 h 302"/>
                    <a:gd name="T2" fmla="*/ 19 w 215"/>
                    <a:gd name="T3" fmla="*/ 302 h 302"/>
                    <a:gd name="T4" fmla="*/ 123 w 215"/>
                    <a:gd name="T5" fmla="*/ 302 h 302"/>
                    <a:gd name="T6" fmla="*/ 125 w 215"/>
                    <a:gd name="T7" fmla="*/ 301 h 302"/>
                    <a:gd name="T8" fmla="*/ 129 w 215"/>
                    <a:gd name="T9" fmla="*/ 298 h 302"/>
                    <a:gd name="T10" fmla="*/ 136 w 215"/>
                    <a:gd name="T11" fmla="*/ 295 h 302"/>
                    <a:gd name="T12" fmla="*/ 145 w 215"/>
                    <a:gd name="T13" fmla="*/ 285 h 302"/>
                    <a:gd name="T14" fmla="*/ 157 w 215"/>
                    <a:gd name="T15" fmla="*/ 273 h 302"/>
                    <a:gd name="T16" fmla="*/ 178 w 215"/>
                    <a:gd name="T17" fmla="*/ 2 h 302"/>
                    <a:gd name="T18" fmla="*/ 0 w 215"/>
                    <a:gd name="T19" fmla="*/ 0 h 3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5"/>
                    <a:gd name="T31" fmla="*/ 0 h 302"/>
                    <a:gd name="T32" fmla="*/ 215 w 215"/>
                    <a:gd name="T33" fmla="*/ 302 h 3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5" h="302">
                      <a:moveTo>
                        <a:pt x="0" y="0"/>
                      </a:moveTo>
                      <a:cubicBezTo>
                        <a:pt x="34" y="96"/>
                        <a:pt x="33" y="202"/>
                        <a:pt x="19" y="302"/>
                      </a:cubicBezTo>
                      <a:lnTo>
                        <a:pt x="123" y="302"/>
                      </a:lnTo>
                      <a:lnTo>
                        <a:pt x="125" y="301"/>
                      </a:lnTo>
                      <a:lnTo>
                        <a:pt x="129" y="298"/>
                      </a:lnTo>
                      <a:lnTo>
                        <a:pt x="136" y="295"/>
                      </a:lnTo>
                      <a:lnTo>
                        <a:pt x="145" y="285"/>
                      </a:lnTo>
                      <a:lnTo>
                        <a:pt x="157" y="273"/>
                      </a:lnTo>
                      <a:cubicBezTo>
                        <a:pt x="215" y="188"/>
                        <a:pt x="197" y="97"/>
                        <a:pt x="178" y="2"/>
                      </a:cubicBezTo>
                      <a:lnTo>
                        <a:pt x="0" y="0"/>
                      </a:lnTo>
                      <a:close/>
                    </a:path>
                  </a:pathLst>
                </a:custGeom>
                <a:solidFill>
                  <a:srgbClr val="4B70FF"/>
                </a:solidFill>
                <a:ln w="12700" cmpd="sng">
                  <a:solidFill>
                    <a:srgbClr val="4B70FF"/>
                  </a:solidFill>
                  <a:prstDash val="solid"/>
                  <a:round/>
                  <a:headEnd/>
                  <a:tailEnd/>
                </a:ln>
              </p:spPr>
              <p:txBody>
                <a:bodyPr/>
                <a:lstStyle/>
                <a:p>
                  <a:endParaRPr lang="es-PE"/>
                </a:p>
              </p:txBody>
            </p:sp>
            <p:sp>
              <p:nvSpPr>
                <p:cNvPr id="67" name="Rectangle 106">
                  <a:extLst>
                    <a:ext uri="{FF2B5EF4-FFF2-40B4-BE49-F238E27FC236}">
                      <a16:creationId xmlns:a16="http://schemas.microsoft.com/office/drawing/2014/main" id="{E1002E5E-C2D8-4DD1-BEAB-EE952B92DD31}"/>
                    </a:ext>
                  </a:extLst>
                </p:cNvPr>
                <p:cNvSpPr>
                  <a:spLocks noChangeArrowheads="1"/>
                </p:cNvSpPr>
                <p:nvPr/>
              </p:nvSpPr>
              <p:spPr bwMode="auto">
                <a:xfrm>
                  <a:off x="1602" y="1930"/>
                  <a:ext cx="71" cy="37"/>
                </a:xfrm>
                <a:prstGeom prst="rect">
                  <a:avLst/>
                </a:prstGeom>
                <a:solidFill>
                  <a:srgbClr val="AEAA75"/>
                </a:solidFill>
                <a:ln w="12700">
                  <a:solidFill>
                    <a:srgbClr val="AEAA75"/>
                  </a:solidFill>
                  <a:miter lim="800000"/>
                  <a:headEnd/>
                  <a:tailEnd/>
                </a:ln>
              </p:spPr>
              <p:txBody>
                <a:bodyPr/>
                <a:lstStyle/>
                <a:p>
                  <a:endParaRPr lang="es-PE"/>
                </a:p>
              </p:txBody>
            </p:sp>
            <p:sp>
              <p:nvSpPr>
                <p:cNvPr id="68" name="Freeform 107">
                  <a:extLst>
                    <a:ext uri="{FF2B5EF4-FFF2-40B4-BE49-F238E27FC236}">
                      <a16:creationId xmlns:a16="http://schemas.microsoft.com/office/drawing/2014/main" id="{A6DF6DED-5517-40AB-8F97-70DC42F0BC9E}"/>
                    </a:ext>
                  </a:extLst>
                </p:cNvPr>
                <p:cNvSpPr>
                  <a:spLocks noChangeArrowheads="1"/>
                </p:cNvSpPr>
                <p:nvPr/>
              </p:nvSpPr>
              <p:spPr bwMode="auto">
                <a:xfrm>
                  <a:off x="1592" y="1916"/>
                  <a:ext cx="94" cy="83"/>
                </a:xfrm>
                <a:custGeom>
                  <a:avLst/>
                  <a:gdLst>
                    <a:gd name="T0" fmla="*/ 235 w 235"/>
                    <a:gd name="T1" fmla="*/ 204 h 208"/>
                    <a:gd name="T2" fmla="*/ 235 w 235"/>
                    <a:gd name="T3" fmla="*/ 0 h 208"/>
                    <a:gd name="T4" fmla="*/ 0 w 235"/>
                    <a:gd name="T5" fmla="*/ 49 h 208"/>
                    <a:gd name="T6" fmla="*/ 0 w 235"/>
                    <a:gd name="T7" fmla="*/ 208 h 208"/>
                    <a:gd name="T8" fmla="*/ 235 w 235"/>
                    <a:gd name="T9" fmla="*/ 204 h 208"/>
                    <a:gd name="T10" fmla="*/ 0 60000 65536"/>
                    <a:gd name="T11" fmla="*/ 0 60000 65536"/>
                    <a:gd name="T12" fmla="*/ 0 60000 65536"/>
                    <a:gd name="T13" fmla="*/ 0 60000 65536"/>
                    <a:gd name="T14" fmla="*/ 0 60000 65536"/>
                    <a:gd name="T15" fmla="*/ 0 w 235"/>
                    <a:gd name="T16" fmla="*/ 0 h 208"/>
                    <a:gd name="T17" fmla="*/ 235 w 235"/>
                    <a:gd name="T18" fmla="*/ 208 h 208"/>
                  </a:gdLst>
                  <a:ahLst/>
                  <a:cxnLst>
                    <a:cxn ang="T10">
                      <a:pos x="T0" y="T1"/>
                    </a:cxn>
                    <a:cxn ang="T11">
                      <a:pos x="T2" y="T3"/>
                    </a:cxn>
                    <a:cxn ang="T12">
                      <a:pos x="T4" y="T5"/>
                    </a:cxn>
                    <a:cxn ang="T13">
                      <a:pos x="T6" y="T7"/>
                    </a:cxn>
                    <a:cxn ang="T14">
                      <a:pos x="T8" y="T9"/>
                    </a:cxn>
                  </a:cxnLst>
                  <a:rect l="T15" t="T16" r="T17" b="T18"/>
                  <a:pathLst>
                    <a:path w="235" h="208">
                      <a:moveTo>
                        <a:pt x="235" y="204"/>
                      </a:moveTo>
                      <a:lnTo>
                        <a:pt x="235" y="0"/>
                      </a:lnTo>
                      <a:lnTo>
                        <a:pt x="0" y="49"/>
                      </a:lnTo>
                      <a:lnTo>
                        <a:pt x="0" y="208"/>
                      </a:lnTo>
                      <a:lnTo>
                        <a:pt x="235" y="204"/>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69" name="Freeform 108">
                  <a:extLst>
                    <a:ext uri="{FF2B5EF4-FFF2-40B4-BE49-F238E27FC236}">
                      <a16:creationId xmlns:a16="http://schemas.microsoft.com/office/drawing/2014/main" id="{CE6C2571-CF03-4120-968D-308F5529A23B}"/>
                    </a:ext>
                  </a:extLst>
                </p:cNvPr>
                <p:cNvSpPr>
                  <a:spLocks noChangeArrowheads="1"/>
                </p:cNvSpPr>
                <p:nvPr/>
              </p:nvSpPr>
              <p:spPr bwMode="auto">
                <a:xfrm>
                  <a:off x="1533" y="1757"/>
                  <a:ext cx="201" cy="233"/>
                </a:xfrm>
                <a:custGeom>
                  <a:avLst/>
                  <a:gdLst>
                    <a:gd name="T0" fmla="*/ 406 w 501"/>
                    <a:gd name="T1" fmla="*/ 208 h 582"/>
                    <a:gd name="T2" fmla="*/ 405 w 501"/>
                    <a:gd name="T3" fmla="*/ 208 h 582"/>
                    <a:gd name="T4" fmla="*/ 0 w 501"/>
                    <a:gd name="T5" fmla="*/ 292 h 582"/>
                    <a:gd name="T6" fmla="*/ 399 w 501"/>
                    <a:gd name="T7" fmla="*/ 385 h 582"/>
                    <a:gd name="T8" fmla="*/ 406 w 501"/>
                    <a:gd name="T9" fmla="*/ 208 h 582"/>
                    <a:gd name="T10" fmla="*/ 0 60000 65536"/>
                    <a:gd name="T11" fmla="*/ 0 60000 65536"/>
                    <a:gd name="T12" fmla="*/ 0 60000 65536"/>
                    <a:gd name="T13" fmla="*/ 0 60000 65536"/>
                    <a:gd name="T14" fmla="*/ 0 60000 65536"/>
                    <a:gd name="T15" fmla="*/ 0 w 501"/>
                    <a:gd name="T16" fmla="*/ 0 h 582"/>
                    <a:gd name="T17" fmla="*/ 501 w 501"/>
                    <a:gd name="T18" fmla="*/ 582 h 582"/>
                  </a:gdLst>
                  <a:ahLst/>
                  <a:cxnLst>
                    <a:cxn ang="T10">
                      <a:pos x="T0" y="T1"/>
                    </a:cxn>
                    <a:cxn ang="T11">
                      <a:pos x="T2" y="T3"/>
                    </a:cxn>
                    <a:cxn ang="T12">
                      <a:pos x="T4" y="T5"/>
                    </a:cxn>
                    <a:cxn ang="T13">
                      <a:pos x="T6" y="T7"/>
                    </a:cxn>
                    <a:cxn ang="T14">
                      <a:pos x="T8" y="T9"/>
                    </a:cxn>
                  </a:cxnLst>
                  <a:rect l="T15" t="T16" r="T17" b="T18"/>
                  <a:pathLst>
                    <a:path w="501" h="582">
                      <a:moveTo>
                        <a:pt x="406" y="208"/>
                      </a:moveTo>
                      <a:lnTo>
                        <a:pt x="405" y="208"/>
                      </a:lnTo>
                      <a:cubicBezTo>
                        <a:pt x="311" y="0"/>
                        <a:pt x="3" y="60"/>
                        <a:pt x="0" y="292"/>
                      </a:cubicBezTo>
                      <a:cubicBezTo>
                        <a:pt x="5" y="517"/>
                        <a:pt x="297" y="582"/>
                        <a:pt x="399" y="385"/>
                      </a:cubicBezTo>
                      <a:cubicBezTo>
                        <a:pt x="498" y="388"/>
                        <a:pt x="501" y="212"/>
                        <a:pt x="406" y="208"/>
                      </a:cubicBezTo>
                      <a:close/>
                    </a:path>
                  </a:pathLst>
                </a:custGeom>
                <a:solidFill>
                  <a:srgbClr val="000000"/>
                </a:solidFill>
                <a:ln w="12700" cmpd="sng">
                  <a:solidFill>
                    <a:srgbClr val="000000"/>
                  </a:solidFill>
                  <a:prstDash val="solid"/>
                  <a:round/>
                  <a:headEnd/>
                  <a:tailEnd/>
                </a:ln>
              </p:spPr>
              <p:txBody>
                <a:bodyPr/>
                <a:lstStyle/>
                <a:p>
                  <a:endParaRPr lang="es-PE"/>
                </a:p>
              </p:txBody>
            </p:sp>
            <p:sp>
              <p:nvSpPr>
                <p:cNvPr id="70" name="Freeform 109">
                  <a:extLst>
                    <a:ext uri="{FF2B5EF4-FFF2-40B4-BE49-F238E27FC236}">
                      <a16:creationId xmlns:a16="http://schemas.microsoft.com/office/drawing/2014/main" id="{0890175C-5802-4392-BD9A-A781F9D4CE04}"/>
                    </a:ext>
                  </a:extLst>
                </p:cNvPr>
                <p:cNvSpPr>
                  <a:spLocks noChangeArrowheads="1"/>
                </p:cNvSpPr>
                <p:nvPr/>
              </p:nvSpPr>
              <p:spPr bwMode="auto">
                <a:xfrm>
                  <a:off x="1546" y="1777"/>
                  <a:ext cx="181" cy="195"/>
                </a:xfrm>
                <a:custGeom>
                  <a:avLst/>
                  <a:gdLst>
                    <a:gd name="T0" fmla="*/ 378 w 450"/>
                    <a:gd name="T1" fmla="*/ 199 h 486"/>
                    <a:gd name="T2" fmla="*/ 370 w 450"/>
                    <a:gd name="T3" fmla="*/ 200 h 486"/>
                    <a:gd name="T4" fmla="*/ 364 w 450"/>
                    <a:gd name="T5" fmla="*/ 202 h 486"/>
                    <a:gd name="T6" fmla="*/ 358 w 450"/>
                    <a:gd name="T7" fmla="*/ 206 h 486"/>
                    <a:gd name="T8" fmla="*/ 352 w 450"/>
                    <a:gd name="T9" fmla="*/ 211 h 486"/>
                    <a:gd name="T10" fmla="*/ 0 w 450"/>
                    <a:gd name="T11" fmla="*/ 242 h 486"/>
                    <a:gd name="T12" fmla="*/ 349 w 450"/>
                    <a:gd name="T13" fmla="*/ 287 h 486"/>
                    <a:gd name="T14" fmla="*/ 378 w 450"/>
                    <a:gd name="T15" fmla="*/ 199 h 486"/>
                    <a:gd name="T16" fmla="*/ 0 60000 65536"/>
                    <a:gd name="T17" fmla="*/ 0 60000 65536"/>
                    <a:gd name="T18" fmla="*/ 0 60000 65536"/>
                    <a:gd name="T19" fmla="*/ 0 60000 65536"/>
                    <a:gd name="T20" fmla="*/ 0 60000 65536"/>
                    <a:gd name="T21" fmla="*/ 0 60000 65536"/>
                    <a:gd name="T22" fmla="*/ 0 60000 65536"/>
                    <a:gd name="T23" fmla="*/ 0 60000 65536"/>
                    <a:gd name="T24" fmla="*/ 0 w 450"/>
                    <a:gd name="T25" fmla="*/ 0 h 486"/>
                    <a:gd name="T26" fmla="*/ 450 w 450"/>
                    <a:gd name="T27" fmla="*/ 486 h 4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50" h="486">
                      <a:moveTo>
                        <a:pt x="378" y="199"/>
                      </a:moveTo>
                      <a:lnTo>
                        <a:pt x="370" y="200"/>
                      </a:lnTo>
                      <a:lnTo>
                        <a:pt x="364" y="202"/>
                      </a:lnTo>
                      <a:lnTo>
                        <a:pt x="358" y="206"/>
                      </a:lnTo>
                      <a:lnTo>
                        <a:pt x="352" y="211"/>
                      </a:lnTo>
                      <a:cubicBezTo>
                        <a:pt x="310" y="0"/>
                        <a:pt x="4" y="23"/>
                        <a:pt x="0" y="242"/>
                      </a:cubicBezTo>
                      <a:cubicBezTo>
                        <a:pt x="4" y="451"/>
                        <a:pt x="291" y="486"/>
                        <a:pt x="349" y="287"/>
                      </a:cubicBezTo>
                      <a:cubicBezTo>
                        <a:pt x="412" y="349"/>
                        <a:pt x="450" y="207"/>
                        <a:pt x="378" y="199"/>
                      </a:cubicBezTo>
                      <a:close/>
                    </a:path>
                  </a:pathLst>
                </a:custGeom>
                <a:solidFill>
                  <a:srgbClr val="AEAA75"/>
                </a:solidFill>
                <a:ln w="12700" cmpd="sng">
                  <a:solidFill>
                    <a:srgbClr val="AEAA75"/>
                  </a:solidFill>
                  <a:prstDash val="solid"/>
                  <a:round/>
                  <a:headEnd/>
                  <a:tailEnd/>
                </a:ln>
              </p:spPr>
              <p:txBody>
                <a:bodyPr/>
                <a:lstStyle/>
                <a:p>
                  <a:endParaRPr lang="es-PE"/>
                </a:p>
              </p:txBody>
            </p:sp>
            <p:sp>
              <p:nvSpPr>
                <p:cNvPr id="71" name="Freeform 110">
                  <a:extLst>
                    <a:ext uri="{FF2B5EF4-FFF2-40B4-BE49-F238E27FC236}">
                      <a16:creationId xmlns:a16="http://schemas.microsoft.com/office/drawing/2014/main" id="{FF102847-391C-4FA6-825C-A44B4D53D375}"/>
                    </a:ext>
                  </a:extLst>
                </p:cNvPr>
                <p:cNvSpPr>
                  <a:spLocks noChangeArrowheads="1"/>
                </p:cNvSpPr>
                <p:nvPr/>
              </p:nvSpPr>
              <p:spPr bwMode="auto">
                <a:xfrm>
                  <a:off x="1580" y="1834"/>
                  <a:ext cx="41" cy="50"/>
                </a:xfrm>
                <a:custGeom>
                  <a:avLst/>
                  <a:gdLst>
                    <a:gd name="T0" fmla="*/ 27 w 100"/>
                    <a:gd name="T1" fmla="*/ 108 h 124"/>
                    <a:gd name="T2" fmla="*/ 70 w 100"/>
                    <a:gd name="T3" fmla="*/ 28 h 124"/>
                    <a:gd name="T4" fmla="*/ 70 w 100"/>
                    <a:gd name="T5" fmla="*/ 0 h 124"/>
                    <a:gd name="T6" fmla="*/ 0 w 100"/>
                    <a:gd name="T7" fmla="*/ 124 h 124"/>
                    <a:gd name="T8" fmla="*/ 100 w 100"/>
                    <a:gd name="T9" fmla="*/ 124 h 124"/>
                    <a:gd name="T10" fmla="*/ 99 w 100"/>
                    <a:gd name="T11" fmla="*/ 108 h 124"/>
                    <a:gd name="T12" fmla="*/ 27 w 100"/>
                    <a:gd name="T13" fmla="*/ 108 h 124"/>
                    <a:gd name="T14" fmla="*/ 0 60000 65536"/>
                    <a:gd name="T15" fmla="*/ 0 60000 65536"/>
                    <a:gd name="T16" fmla="*/ 0 60000 65536"/>
                    <a:gd name="T17" fmla="*/ 0 60000 65536"/>
                    <a:gd name="T18" fmla="*/ 0 60000 65536"/>
                    <a:gd name="T19" fmla="*/ 0 60000 65536"/>
                    <a:gd name="T20" fmla="*/ 0 60000 65536"/>
                    <a:gd name="T21" fmla="*/ 0 w 100"/>
                    <a:gd name="T22" fmla="*/ 0 h 124"/>
                    <a:gd name="T23" fmla="*/ 100 w 100"/>
                    <a:gd name="T24" fmla="*/ 124 h 1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0" h="124">
                      <a:moveTo>
                        <a:pt x="27" y="108"/>
                      </a:moveTo>
                      <a:lnTo>
                        <a:pt x="70" y="28"/>
                      </a:lnTo>
                      <a:lnTo>
                        <a:pt x="70" y="0"/>
                      </a:lnTo>
                      <a:lnTo>
                        <a:pt x="0" y="124"/>
                      </a:lnTo>
                      <a:lnTo>
                        <a:pt x="100" y="124"/>
                      </a:lnTo>
                      <a:lnTo>
                        <a:pt x="99" y="108"/>
                      </a:lnTo>
                      <a:lnTo>
                        <a:pt x="27" y="108"/>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72" name="Freeform 111">
                  <a:extLst>
                    <a:ext uri="{FF2B5EF4-FFF2-40B4-BE49-F238E27FC236}">
                      <a16:creationId xmlns:a16="http://schemas.microsoft.com/office/drawing/2014/main" id="{4F626A79-E50A-438C-BBE7-9C1FC54E8902}"/>
                    </a:ext>
                  </a:extLst>
                </p:cNvPr>
                <p:cNvSpPr>
                  <a:spLocks noChangeArrowheads="1"/>
                </p:cNvSpPr>
                <p:nvPr/>
              </p:nvSpPr>
              <p:spPr bwMode="auto">
                <a:xfrm>
                  <a:off x="1483" y="1973"/>
                  <a:ext cx="339" cy="217"/>
                </a:xfrm>
                <a:custGeom>
                  <a:avLst/>
                  <a:gdLst>
                    <a:gd name="T0" fmla="*/ 848 w 848"/>
                    <a:gd name="T1" fmla="*/ 142 h 541"/>
                    <a:gd name="T2" fmla="*/ 632 w 848"/>
                    <a:gd name="T3" fmla="*/ 150 h 541"/>
                    <a:gd name="T4" fmla="*/ 616 w 848"/>
                    <a:gd name="T5" fmla="*/ 151 h 541"/>
                    <a:gd name="T6" fmla="*/ 604 w 848"/>
                    <a:gd name="T7" fmla="*/ 154 h 541"/>
                    <a:gd name="T8" fmla="*/ 592 w 848"/>
                    <a:gd name="T9" fmla="*/ 156 h 541"/>
                    <a:gd name="T10" fmla="*/ 585 w 848"/>
                    <a:gd name="T11" fmla="*/ 157 h 541"/>
                    <a:gd name="T12" fmla="*/ 578 w 848"/>
                    <a:gd name="T13" fmla="*/ 160 h 541"/>
                    <a:gd name="T14" fmla="*/ 573 w 848"/>
                    <a:gd name="T15" fmla="*/ 161 h 541"/>
                    <a:gd name="T16" fmla="*/ 572 w 848"/>
                    <a:gd name="T17" fmla="*/ 162 h 541"/>
                    <a:gd name="T18" fmla="*/ 571 w 848"/>
                    <a:gd name="T19" fmla="*/ 162 h 541"/>
                    <a:gd name="T20" fmla="*/ 626 w 848"/>
                    <a:gd name="T21" fmla="*/ 541 h 541"/>
                    <a:gd name="T22" fmla="*/ 159 w 848"/>
                    <a:gd name="T23" fmla="*/ 541 h 541"/>
                    <a:gd name="T24" fmla="*/ 228 w 848"/>
                    <a:gd name="T25" fmla="*/ 155 h 541"/>
                    <a:gd name="T26" fmla="*/ 192 w 848"/>
                    <a:gd name="T27" fmla="*/ 166 h 541"/>
                    <a:gd name="T28" fmla="*/ 175 w 848"/>
                    <a:gd name="T29" fmla="*/ 178 h 541"/>
                    <a:gd name="T30" fmla="*/ 157 w 848"/>
                    <a:gd name="T31" fmla="*/ 196 h 541"/>
                    <a:gd name="T32" fmla="*/ 139 w 848"/>
                    <a:gd name="T33" fmla="*/ 216 h 541"/>
                    <a:gd name="T34" fmla="*/ 66 w 848"/>
                    <a:gd name="T35" fmla="*/ 337 h 541"/>
                    <a:gd name="T36" fmla="*/ 0 w 848"/>
                    <a:gd name="T37" fmla="*/ 323 h 541"/>
                    <a:gd name="T38" fmla="*/ 28 w 848"/>
                    <a:gd name="T39" fmla="*/ 258 h 541"/>
                    <a:gd name="T40" fmla="*/ 55 w 848"/>
                    <a:gd name="T41" fmla="*/ 205 h 541"/>
                    <a:gd name="T42" fmla="*/ 76 w 848"/>
                    <a:gd name="T43" fmla="*/ 163 h 541"/>
                    <a:gd name="T44" fmla="*/ 94 w 848"/>
                    <a:gd name="T45" fmla="*/ 130 h 541"/>
                    <a:gd name="T46" fmla="*/ 110 w 848"/>
                    <a:gd name="T47" fmla="*/ 103 h 541"/>
                    <a:gd name="T48" fmla="*/ 124 w 848"/>
                    <a:gd name="T49" fmla="*/ 84 h 541"/>
                    <a:gd name="T50" fmla="*/ 135 w 848"/>
                    <a:gd name="T51" fmla="*/ 67 h 541"/>
                    <a:gd name="T52" fmla="*/ 145 w 848"/>
                    <a:gd name="T53" fmla="*/ 54 h 541"/>
                    <a:gd name="T54" fmla="*/ 174 w 848"/>
                    <a:gd name="T55" fmla="*/ 32 h 541"/>
                    <a:gd name="T56" fmla="*/ 177 w 848"/>
                    <a:gd name="T57" fmla="*/ 29 h 541"/>
                    <a:gd name="T58" fmla="*/ 186 w 848"/>
                    <a:gd name="T59" fmla="*/ 24 h 541"/>
                    <a:gd name="T60" fmla="*/ 194 w 848"/>
                    <a:gd name="T61" fmla="*/ 20 h 541"/>
                    <a:gd name="T62" fmla="*/ 206 w 848"/>
                    <a:gd name="T63" fmla="*/ 18 h 541"/>
                    <a:gd name="T64" fmla="*/ 228 w 848"/>
                    <a:gd name="T65" fmla="*/ 11 h 541"/>
                    <a:gd name="T66" fmla="*/ 238 w 848"/>
                    <a:gd name="T67" fmla="*/ 8 h 541"/>
                    <a:gd name="T68" fmla="*/ 247 w 848"/>
                    <a:gd name="T69" fmla="*/ 6 h 541"/>
                    <a:gd name="T70" fmla="*/ 303 w 848"/>
                    <a:gd name="T71" fmla="*/ 6 h 541"/>
                    <a:gd name="T72" fmla="*/ 370 w 848"/>
                    <a:gd name="T73" fmla="*/ 187 h 541"/>
                    <a:gd name="T74" fmla="*/ 471 w 848"/>
                    <a:gd name="T75" fmla="*/ 6 h 541"/>
                    <a:gd name="T76" fmla="*/ 662 w 848"/>
                    <a:gd name="T77" fmla="*/ 31 h 541"/>
                    <a:gd name="T78" fmla="*/ 847 w 848"/>
                    <a:gd name="T79" fmla="*/ 67 h 541"/>
                    <a:gd name="T80" fmla="*/ 848 w 848"/>
                    <a:gd name="T81" fmla="*/ 142 h 54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848"/>
                    <a:gd name="T124" fmla="*/ 0 h 541"/>
                    <a:gd name="T125" fmla="*/ 848 w 848"/>
                    <a:gd name="T126" fmla="*/ 541 h 54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848" h="541">
                      <a:moveTo>
                        <a:pt x="848" y="142"/>
                      </a:moveTo>
                      <a:cubicBezTo>
                        <a:pt x="781" y="139"/>
                        <a:pt x="698" y="141"/>
                        <a:pt x="632" y="150"/>
                      </a:cubicBezTo>
                      <a:lnTo>
                        <a:pt x="616" y="151"/>
                      </a:lnTo>
                      <a:lnTo>
                        <a:pt x="604" y="154"/>
                      </a:lnTo>
                      <a:lnTo>
                        <a:pt x="592" y="156"/>
                      </a:lnTo>
                      <a:lnTo>
                        <a:pt x="585" y="157"/>
                      </a:lnTo>
                      <a:lnTo>
                        <a:pt x="578" y="160"/>
                      </a:lnTo>
                      <a:lnTo>
                        <a:pt x="573" y="161"/>
                      </a:lnTo>
                      <a:lnTo>
                        <a:pt x="572" y="162"/>
                      </a:lnTo>
                      <a:lnTo>
                        <a:pt x="571" y="162"/>
                      </a:lnTo>
                      <a:lnTo>
                        <a:pt x="626" y="541"/>
                      </a:lnTo>
                      <a:lnTo>
                        <a:pt x="159" y="541"/>
                      </a:lnTo>
                      <a:lnTo>
                        <a:pt x="228" y="155"/>
                      </a:lnTo>
                      <a:lnTo>
                        <a:pt x="192" y="166"/>
                      </a:lnTo>
                      <a:lnTo>
                        <a:pt x="175" y="178"/>
                      </a:lnTo>
                      <a:lnTo>
                        <a:pt x="157" y="196"/>
                      </a:lnTo>
                      <a:lnTo>
                        <a:pt x="139" y="216"/>
                      </a:lnTo>
                      <a:cubicBezTo>
                        <a:pt x="107" y="255"/>
                        <a:pt x="87" y="292"/>
                        <a:pt x="66" y="337"/>
                      </a:cubicBezTo>
                      <a:lnTo>
                        <a:pt x="0" y="323"/>
                      </a:lnTo>
                      <a:lnTo>
                        <a:pt x="28" y="258"/>
                      </a:lnTo>
                      <a:lnTo>
                        <a:pt x="55" y="205"/>
                      </a:lnTo>
                      <a:lnTo>
                        <a:pt x="76" y="163"/>
                      </a:lnTo>
                      <a:lnTo>
                        <a:pt x="94" y="130"/>
                      </a:lnTo>
                      <a:lnTo>
                        <a:pt x="110" y="103"/>
                      </a:lnTo>
                      <a:lnTo>
                        <a:pt x="124" y="84"/>
                      </a:lnTo>
                      <a:lnTo>
                        <a:pt x="135" y="67"/>
                      </a:lnTo>
                      <a:lnTo>
                        <a:pt x="145" y="54"/>
                      </a:lnTo>
                      <a:lnTo>
                        <a:pt x="174" y="32"/>
                      </a:lnTo>
                      <a:lnTo>
                        <a:pt x="177" y="29"/>
                      </a:lnTo>
                      <a:lnTo>
                        <a:pt x="186" y="24"/>
                      </a:lnTo>
                      <a:lnTo>
                        <a:pt x="194" y="20"/>
                      </a:lnTo>
                      <a:lnTo>
                        <a:pt x="206" y="18"/>
                      </a:lnTo>
                      <a:lnTo>
                        <a:pt x="228" y="11"/>
                      </a:lnTo>
                      <a:lnTo>
                        <a:pt x="238" y="8"/>
                      </a:lnTo>
                      <a:lnTo>
                        <a:pt x="247" y="6"/>
                      </a:lnTo>
                      <a:lnTo>
                        <a:pt x="303" y="6"/>
                      </a:lnTo>
                      <a:lnTo>
                        <a:pt x="370" y="187"/>
                      </a:lnTo>
                      <a:lnTo>
                        <a:pt x="471" y="6"/>
                      </a:lnTo>
                      <a:cubicBezTo>
                        <a:pt x="527" y="0"/>
                        <a:pt x="606" y="21"/>
                        <a:pt x="662" y="31"/>
                      </a:cubicBezTo>
                      <a:cubicBezTo>
                        <a:pt x="724" y="43"/>
                        <a:pt x="786" y="53"/>
                        <a:pt x="847" y="67"/>
                      </a:cubicBezTo>
                      <a:lnTo>
                        <a:pt x="848" y="142"/>
                      </a:lnTo>
                      <a:close/>
                    </a:path>
                  </a:pathLst>
                </a:custGeom>
                <a:solidFill>
                  <a:srgbClr val="4B70FF"/>
                </a:solidFill>
                <a:ln w="12700" cmpd="sng">
                  <a:solidFill>
                    <a:srgbClr val="4B70FF"/>
                  </a:solidFill>
                  <a:prstDash val="solid"/>
                  <a:round/>
                  <a:headEnd/>
                  <a:tailEnd/>
                </a:ln>
              </p:spPr>
              <p:txBody>
                <a:bodyPr/>
                <a:lstStyle/>
                <a:p>
                  <a:endParaRPr lang="es-PE"/>
                </a:p>
              </p:txBody>
            </p:sp>
            <p:sp>
              <p:nvSpPr>
                <p:cNvPr id="73" name="Freeform 112">
                  <a:extLst>
                    <a:ext uri="{FF2B5EF4-FFF2-40B4-BE49-F238E27FC236}">
                      <a16:creationId xmlns:a16="http://schemas.microsoft.com/office/drawing/2014/main" id="{E6321C05-5E8E-45AF-9ABD-F9054C900DCC}"/>
                    </a:ext>
                  </a:extLst>
                </p:cNvPr>
                <p:cNvSpPr>
                  <a:spLocks noChangeArrowheads="1"/>
                </p:cNvSpPr>
                <p:nvPr/>
              </p:nvSpPr>
              <p:spPr bwMode="auto">
                <a:xfrm>
                  <a:off x="1583" y="1971"/>
                  <a:ext cx="110" cy="76"/>
                </a:xfrm>
                <a:custGeom>
                  <a:avLst/>
                  <a:gdLst>
                    <a:gd name="T0" fmla="*/ 240 w 274"/>
                    <a:gd name="T1" fmla="*/ 63 h 190"/>
                    <a:gd name="T2" fmla="*/ 274 w 274"/>
                    <a:gd name="T3" fmla="*/ 38 h 190"/>
                    <a:gd name="T4" fmla="*/ 245 w 274"/>
                    <a:gd name="T5" fmla="*/ 3 h 190"/>
                    <a:gd name="T6" fmla="*/ 227 w 274"/>
                    <a:gd name="T7" fmla="*/ 3 h 190"/>
                    <a:gd name="T8" fmla="*/ 253 w 274"/>
                    <a:gd name="T9" fmla="*/ 34 h 190"/>
                    <a:gd name="T10" fmla="*/ 218 w 274"/>
                    <a:gd name="T11" fmla="*/ 60 h 190"/>
                    <a:gd name="T12" fmla="*/ 223 w 274"/>
                    <a:gd name="T13" fmla="*/ 64 h 190"/>
                    <a:gd name="T14" fmla="*/ 240 w 274"/>
                    <a:gd name="T15" fmla="*/ 86 h 190"/>
                    <a:gd name="T16" fmla="*/ 243 w 274"/>
                    <a:gd name="T17" fmla="*/ 90 h 190"/>
                    <a:gd name="T18" fmla="*/ 123 w 274"/>
                    <a:gd name="T19" fmla="*/ 175 h 190"/>
                    <a:gd name="T20" fmla="*/ 25 w 274"/>
                    <a:gd name="T21" fmla="*/ 90 h 190"/>
                    <a:gd name="T22" fmla="*/ 52 w 274"/>
                    <a:gd name="T23" fmla="*/ 58 h 190"/>
                    <a:gd name="T24" fmla="*/ 21 w 274"/>
                    <a:gd name="T25" fmla="*/ 36 h 190"/>
                    <a:gd name="T26" fmla="*/ 40 w 274"/>
                    <a:gd name="T27" fmla="*/ 0 h 190"/>
                    <a:gd name="T28" fmla="*/ 23 w 274"/>
                    <a:gd name="T29" fmla="*/ 1 h 190"/>
                    <a:gd name="T30" fmla="*/ 0 w 274"/>
                    <a:gd name="T31" fmla="*/ 39 h 190"/>
                    <a:gd name="T32" fmla="*/ 32 w 274"/>
                    <a:gd name="T33" fmla="*/ 62 h 190"/>
                    <a:gd name="T34" fmla="*/ 4 w 274"/>
                    <a:gd name="T35" fmla="*/ 90 h 190"/>
                    <a:gd name="T36" fmla="*/ 124 w 274"/>
                    <a:gd name="T37" fmla="*/ 190 h 190"/>
                    <a:gd name="T38" fmla="*/ 266 w 274"/>
                    <a:gd name="T39" fmla="*/ 92 h 190"/>
                    <a:gd name="T40" fmla="*/ 240 w 274"/>
                    <a:gd name="T41" fmla="*/ 63 h 19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4"/>
                    <a:gd name="T64" fmla="*/ 0 h 190"/>
                    <a:gd name="T65" fmla="*/ 274 w 274"/>
                    <a:gd name="T66" fmla="*/ 190 h 19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4" h="190">
                      <a:moveTo>
                        <a:pt x="240" y="63"/>
                      </a:moveTo>
                      <a:lnTo>
                        <a:pt x="274" y="38"/>
                      </a:lnTo>
                      <a:lnTo>
                        <a:pt x="245" y="3"/>
                      </a:lnTo>
                      <a:lnTo>
                        <a:pt x="227" y="3"/>
                      </a:lnTo>
                      <a:lnTo>
                        <a:pt x="253" y="34"/>
                      </a:lnTo>
                      <a:lnTo>
                        <a:pt x="218" y="60"/>
                      </a:lnTo>
                      <a:lnTo>
                        <a:pt x="223" y="64"/>
                      </a:lnTo>
                      <a:lnTo>
                        <a:pt x="240" y="86"/>
                      </a:lnTo>
                      <a:lnTo>
                        <a:pt x="243" y="90"/>
                      </a:lnTo>
                      <a:lnTo>
                        <a:pt x="123" y="175"/>
                      </a:lnTo>
                      <a:lnTo>
                        <a:pt x="25" y="90"/>
                      </a:lnTo>
                      <a:lnTo>
                        <a:pt x="52" y="58"/>
                      </a:lnTo>
                      <a:lnTo>
                        <a:pt x="21" y="36"/>
                      </a:lnTo>
                      <a:lnTo>
                        <a:pt x="40" y="0"/>
                      </a:lnTo>
                      <a:lnTo>
                        <a:pt x="23" y="1"/>
                      </a:lnTo>
                      <a:lnTo>
                        <a:pt x="0" y="39"/>
                      </a:lnTo>
                      <a:lnTo>
                        <a:pt x="32" y="62"/>
                      </a:lnTo>
                      <a:lnTo>
                        <a:pt x="4" y="90"/>
                      </a:lnTo>
                      <a:lnTo>
                        <a:pt x="124" y="190"/>
                      </a:lnTo>
                      <a:lnTo>
                        <a:pt x="266" y="92"/>
                      </a:lnTo>
                      <a:lnTo>
                        <a:pt x="240" y="63"/>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74" name="Freeform 113">
                  <a:extLst>
                    <a:ext uri="{FF2B5EF4-FFF2-40B4-BE49-F238E27FC236}">
                      <a16:creationId xmlns:a16="http://schemas.microsoft.com/office/drawing/2014/main" id="{B610D801-9D8F-4C77-A1AF-AE1F87E67D9B}"/>
                    </a:ext>
                  </a:extLst>
                </p:cNvPr>
                <p:cNvSpPr>
                  <a:spLocks noChangeArrowheads="1"/>
                </p:cNvSpPr>
                <p:nvPr/>
              </p:nvSpPr>
              <p:spPr bwMode="auto">
                <a:xfrm>
                  <a:off x="1613" y="1975"/>
                  <a:ext cx="50" cy="58"/>
                </a:xfrm>
                <a:custGeom>
                  <a:avLst/>
                  <a:gdLst>
                    <a:gd name="T0" fmla="*/ 0 w 125"/>
                    <a:gd name="T1" fmla="*/ 0 h 145"/>
                    <a:gd name="T2" fmla="*/ 125 w 125"/>
                    <a:gd name="T3" fmla="*/ 0 h 145"/>
                    <a:gd name="T4" fmla="*/ 51 w 125"/>
                    <a:gd name="T5" fmla="*/ 145 h 145"/>
                    <a:gd name="T6" fmla="*/ 0 w 125"/>
                    <a:gd name="T7" fmla="*/ 0 h 145"/>
                    <a:gd name="T8" fmla="*/ 0 60000 65536"/>
                    <a:gd name="T9" fmla="*/ 0 60000 65536"/>
                    <a:gd name="T10" fmla="*/ 0 60000 65536"/>
                    <a:gd name="T11" fmla="*/ 0 60000 65536"/>
                    <a:gd name="T12" fmla="*/ 0 w 125"/>
                    <a:gd name="T13" fmla="*/ 0 h 145"/>
                    <a:gd name="T14" fmla="*/ 125 w 125"/>
                    <a:gd name="T15" fmla="*/ 145 h 145"/>
                  </a:gdLst>
                  <a:ahLst/>
                  <a:cxnLst>
                    <a:cxn ang="T8">
                      <a:pos x="T0" y="T1"/>
                    </a:cxn>
                    <a:cxn ang="T9">
                      <a:pos x="T2" y="T3"/>
                    </a:cxn>
                    <a:cxn ang="T10">
                      <a:pos x="T4" y="T5"/>
                    </a:cxn>
                    <a:cxn ang="T11">
                      <a:pos x="T6" y="T7"/>
                    </a:cxn>
                  </a:cxnLst>
                  <a:rect l="T12" t="T13" r="T14" b="T15"/>
                  <a:pathLst>
                    <a:path w="125" h="145">
                      <a:moveTo>
                        <a:pt x="0" y="0"/>
                      </a:moveTo>
                      <a:lnTo>
                        <a:pt x="125" y="0"/>
                      </a:lnTo>
                      <a:lnTo>
                        <a:pt x="51" y="145"/>
                      </a:lnTo>
                      <a:lnTo>
                        <a:pt x="0" y="0"/>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75" name="Freeform 114">
                  <a:extLst>
                    <a:ext uri="{FF2B5EF4-FFF2-40B4-BE49-F238E27FC236}">
                      <a16:creationId xmlns:a16="http://schemas.microsoft.com/office/drawing/2014/main" id="{E1FE1E3E-1E05-41BF-8112-F40F9CE68694}"/>
                    </a:ext>
                  </a:extLst>
                </p:cNvPr>
                <p:cNvSpPr>
                  <a:spLocks noChangeArrowheads="1"/>
                </p:cNvSpPr>
                <p:nvPr/>
              </p:nvSpPr>
              <p:spPr bwMode="auto">
                <a:xfrm>
                  <a:off x="1622" y="1970"/>
                  <a:ext cx="27" cy="73"/>
                </a:xfrm>
                <a:custGeom>
                  <a:avLst/>
                  <a:gdLst>
                    <a:gd name="T0" fmla="*/ 26 w 67"/>
                    <a:gd name="T1" fmla="*/ 181 h 181"/>
                    <a:gd name="T2" fmla="*/ 67 w 67"/>
                    <a:gd name="T3" fmla="*/ 98 h 181"/>
                    <a:gd name="T4" fmla="*/ 45 w 67"/>
                    <a:gd name="T5" fmla="*/ 35 h 181"/>
                    <a:gd name="T6" fmla="*/ 36 w 67"/>
                    <a:gd name="T7" fmla="*/ 0 h 181"/>
                    <a:gd name="T8" fmla="*/ 25 w 67"/>
                    <a:gd name="T9" fmla="*/ 37 h 181"/>
                    <a:gd name="T10" fmla="*/ 0 w 67"/>
                    <a:gd name="T11" fmla="*/ 97 h 181"/>
                    <a:gd name="T12" fmla="*/ 26 w 67"/>
                    <a:gd name="T13" fmla="*/ 181 h 181"/>
                    <a:gd name="T14" fmla="*/ 0 60000 65536"/>
                    <a:gd name="T15" fmla="*/ 0 60000 65536"/>
                    <a:gd name="T16" fmla="*/ 0 60000 65536"/>
                    <a:gd name="T17" fmla="*/ 0 60000 65536"/>
                    <a:gd name="T18" fmla="*/ 0 60000 65536"/>
                    <a:gd name="T19" fmla="*/ 0 60000 65536"/>
                    <a:gd name="T20" fmla="*/ 0 60000 65536"/>
                    <a:gd name="T21" fmla="*/ 0 w 67"/>
                    <a:gd name="T22" fmla="*/ 0 h 181"/>
                    <a:gd name="T23" fmla="*/ 67 w 67"/>
                    <a:gd name="T24" fmla="*/ 181 h 1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7" h="181">
                      <a:moveTo>
                        <a:pt x="26" y="181"/>
                      </a:moveTo>
                      <a:lnTo>
                        <a:pt x="67" y="98"/>
                      </a:lnTo>
                      <a:lnTo>
                        <a:pt x="45" y="35"/>
                      </a:lnTo>
                      <a:cubicBezTo>
                        <a:pt x="63" y="23"/>
                        <a:pt x="54" y="0"/>
                        <a:pt x="36" y="0"/>
                      </a:cubicBezTo>
                      <a:cubicBezTo>
                        <a:pt x="14" y="1"/>
                        <a:pt x="8" y="23"/>
                        <a:pt x="25" y="37"/>
                      </a:cubicBezTo>
                      <a:lnTo>
                        <a:pt x="0" y="97"/>
                      </a:lnTo>
                      <a:lnTo>
                        <a:pt x="26" y="181"/>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76" name="Rectangle 115">
                  <a:extLst>
                    <a:ext uri="{FF2B5EF4-FFF2-40B4-BE49-F238E27FC236}">
                      <a16:creationId xmlns:a16="http://schemas.microsoft.com/office/drawing/2014/main" id="{E55EA267-3DCA-4303-BEE9-D2FB1A2B5BBE}"/>
                    </a:ext>
                  </a:extLst>
                </p:cNvPr>
                <p:cNvSpPr>
                  <a:spLocks noChangeArrowheads="1"/>
                </p:cNvSpPr>
                <p:nvPr/>
              </p:nvSpPr>
              <p:spPr bwMode="auto">
                <a:xfrm>
                  <a:off x="1421" y="2159"/>
                  <a:ext cx="156" cy="118"/>
                </a:xfrm>
                <a:prstGeom prst="rect">
                  <a:avLst/>
                </a:prstGeom>
                <a:solidFill>
                  <a:srgbClr val="000000"/>
                </a:solidFill>
                <a:ln w="12700">
                  <a:solidFill>
                    <a:srgbClr val="000000"/>
                  </a:solidFill>
                  <a:miter lim="800000"/>
                  <a:headEnd/>
                  <a:tailEnd/>
                </a:ln>
              </p:spPr>
              <p:txBody>
                <a:bodyPr/>
                <a:lstStyle/>
                <a:p>
                  <a:endParaRPr lang="es-PE"/>
                </a:p>
              </p:txBody>
            </p:sp>
            <p:sp>
              <p:nvSpPr>
                <p:cNvPr id="77" name="Freeform 116">
                  <a:extLst>
                    <a:ext uri="{FF2B5EF4-FFF2-40B4-BE49-F238E27FC236}">
                      <a16:creationId xmlns:a16="http://schemas.microsoft.com/office/drawing/2014/main" id="{A98B53A4-4645-4F33-9B6C-4624F9DDD4BB}"/>
                    </a:ext>
                  </a:extLst>
                </p:cNvPr>
                <p:cNvSpPr>
                  <a:spLocks noChangeArrowheads="1"/>
                </p:cNvSpPr>
                <p:nvPr/>
              </p:nvSpPr>
              <p:spPr bwMode="auto">
                <a:xfrm>
                  <a:off x="1461" y="2137"/>
                  <a:ext cx="63" cy="33"/>
                </a:xfrm>
                <a:custGeom>
                  <a:avLst/>
                  <a:gdLst>
                    <a:gd name="T0" fmla="*/ 158 w 158"/>
                    <a:gd name="T1" fmla="*/ 0 h 81"/>
                    <a:gd name="T2" fmla="*/ 0 w 158"/>
                    <a:gd name="T3" fmla="*/ 0 h 81"/>
                    <a:gd name="T4" fmla="*/ 0 w 158"/>
                    <a:gd name="T5" fmla="*/ 77 h 81"/>
                    <a:gd name="T6" fmla="*/ 20 w 158"/>
                    <a:gd name="T7" fmla="*/ 77 h 81"/>
                    <a:gd name="T8" fmla="*/ 20 w 158"/>
                    <a:gd name="T9" fmla="*/ 26 h 81"/>
                    <a:gd name="T10" fmla="*/ 138 w 158"/>
                    <a:gd name="T11" fmla="*/ 26 h 81"/>
                    <a:gd name="T12" fmla="*/ 138 w 158"/>
                    <a:gd name="T13" fmla="*/ 81 h 81"/>
                    <a:gd name="T14" fmla="*/ 158 w 158"/>
                    <a:gd name="T15" fmla="*/ 81 h 81"/>
                    <a:gd name="T16" fmla="*/ 158 w 158"/>
                    <a:gd name="T17" fmla="*/ 0 h 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8"/>
                    <a:gd name="T28" fmla="*/ 0 h 81"/>
                    <a:gd name="T29" fmla="*/ 158 w 158"/>
                    <a:gd name="T30" fmla="*/ 81 h 8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8" h="81">
                      <a:moveTo>
                        <a:pt x="158" y="0"/>
                      </a:moveTo>
                      <a:lnTo>
                        <a:pt x="0" y="0"/>
                      </a:lnTo>
                      <a:lnTo>
                        <a:pt x="0" y="77"/>
                      </a:lnTo>
                      <a:lnTo>
                        <a:pt x="20" y="77"/>
                      </a:lnTo>
                      <a:lnTo>
                        <a:pt x="20" y="26"/>
                      </a:lnTo>
                      <a:lnTo>
                        <a:pt x="138" y="26"/>
                      </a:lnTo>
                      <a:lnTo>
                        <a:pt x="138" y="81"/>
                      </a:lnTo>
                      <a:lnTo>
                        <a:pt x="158" y="81"/>
                      </a:lnTo>
                      <a:lnTo>
                        <a:pt x="158" y="0"/>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78" name="Freeform 117">
                  <a:extLst>
                    <a:ext uri="{FF2B5EF4-FFF2-40B4-BE49-F238E27FC236}">
                      <a16:creationId xmlns:a16="http://schemas.microsoft.com/office/drawing/2014/main" id="{E9F4DA5A-4B44-4D5C-96D3-64E2CCB534FB}"/>
                    </a:ext>
                  </a:extLst>
                </p:cNvPr>
                <p:cNvSpPr>
                  <a:spLocks noChangeArrowheads="1"/>
                </p:cNvSpPr>
                <p:nvPr/>
              </p:nvSpPr>
              <p:spPr bwMode="auto">
                <a:xfrm>
                  <a:off x="1430" y="2252"/>
                  <a:ext cx="16" cy="14"/>
                </a:xfrm>
                <a:custGeom>
                  <a:avLst/>
                  <a:gdLst>
                    <a:gd name="T0" fmla="*/ 0 w 39"/>
                    <a:gd name="T1" fmla="*/ 0 h 36"/>
                    <a:gd name="T2" fmla="*/ 0 w 39"/>
                    <a:gd name="T3" fmla="*/ 36 h 36"/>
                    <a:gd name="T4" fmla="*/ 39 w 39"/>
                    <a:gd name="T5" fmla="*/ 36 h 36"/>
                    <a:gd name="T6" fmla="*/ 0 w 39"/>
                    <a:gd name="T7" fmla="*/ 0 h 36"/>
                    <a:gd name="T8" fmla="*/ 0 60000 65536"/>
                    <a:gd name="T9" fmla="*/ 0 60000 65536"/>
                    <a:gd name="T10" fmla="*/ 0 60000 65536"/>
                    <a:gd name="T11" fmla="*/ 0 60000 65536"/>
                    <a:gd name="T12" fmla="*/ 0 w 39"/>
                    <a:gd name="T13" fmla="*/ 0 h 36"/>
                    <a:gd name="T14" fmla="*/ 39 w 39"/>
                    <a:gd name="T15" fmla="*/ 36 h 36"/>
                  </a:gdLst>
                  <a:ahLst/>
                  <a:cxnLst>
                    <a:cxn ang="T8">
                      <a:pos x="T0" y="T1"/>
                    </a:cxn>
                    <a:cxn ang="T9">
                      <a:pos x="T2" y="T3"/>
                    </a:cxn>
                    <a:cxn ang="T10">
                      <a:pos x="T4" y="T5"/>
                    </a:cxn>
                    <a:cxn ang="T11">
                      <a:pos x="T6" y="T7"/>
                    </a:cxn>
                  </a:cxnLst>
                  <a:rect l="T12" t="T13" r="T14" b="T15"/>
                  <a:pathLst>
                    <a:path w="39" h="36">
                      <a:moveTo>
                        <a:pt x="0" y="0"/>
                      </a:moveTo>
                      <a:lnTo>
                        <a:pt x="0" y="36"/>
                      </a:lnTo>
                      <a:lnTo>
                        <a:pt x="39" y="36"/>
                      </a:lnTo>
                      <a:lnTo>
                        <a:pt x="0" y="0"/>
                      </a:lnTo>
                      <a:close/>
                    </a:path>
                  </a:pathLst>
                </a:custGeom>
                <a:solidFill>
                  <a:srgbClr val="8D8D8D"/>
                </a:solidFill>
                <a:ln w="12700" cmpd="sng">
                  <a:solidFill>
                    <a:srgbClr val="8D8D8D"/>
                  </a:solidFill>
                  <a:prstDash val="solid"/>
                  <a:round/>
                  <a:headEnd/>
                  <a:tailEnd/>
                </a:ln>
              </p:spPr>
              <p:txBody>
                <a:bodyPr/>
                <a:lstStyle/>
                <a:p>
                  <a:endParaRPr lang="es-PE"/>
                </a:p>
              </p:txBody>
            </p:sp>
            <p:sp>
              <p:nvSpPr>
                <p:cNvPr id="79" name="Freeform 118">
                  <a:extLst>
                    <a:ext uri="{FF2B5EF4-FFF2-40B4-BE49-F238E27FC236}">
                      <a16:creationId xmlns:a16="http://schemas.microsoft.com/office/drawing/2014/main" id="{202A1FAB-C0E1-4312-AD37-0FB8EDDE588A}"/>
                    </a:ext>
                  </a:extLst>
                </p:cNvPr>
                <p:cNvSpPr>
                  <a:spLocks noChangeArrowheads="1"/>
                </p:cNvSpPr>
                <p:nvPr/>
              </p:nvSpPr>
              <p:spPr bwMode="auto">
                <a:xfrm>
                  <a:off x="1430" y="2165"/>
                  <a:ext cx="138" cy="101"/>
                </a:xfrm>
                <a:custGeom>
                  <a:avLst/>
                  <a:gdLst>
                    <a:gd name="T0" fmla="*/ 60 w 345"/>
                    <a:gd name="T1" fmla="*/ 252 h 252"/>
                    <a:gd name="T2" fmla="*/ 280 w 345"/>
                    <a:gd name="T3" fmla="*/ 252 h 252"/>
                    <a:gd name="T4" fmla="*/ 345 w 345"/>
                    <a:gd name="T5" fmla="*/ 194 h 252"/>
                    <a:gd name="T6" fmla="*/ 345 w 345"/>
                    <a:gd name="T7" fmla="*/ 0 h 252"/>
                    <a:gd name="T8" fmla="*/ 0 w 345"/>
                    <a:gd name="T9" fmla="*/ 0 h 252"/>
                    <a:gd name="T10" fmla="*/ 0 w 345"/>
                    <a:gd name="T11" fmla="*/ 198 h 252"/>
                    <a:gd name="T12" fmla="*/ 60 w 345"/>
                    <a:gd name="T13" fmla="*/ 252 h 252"/>
                    <a:gd name="T14" fmla="*/ 0 60000 65536"/>
                    <a:gd name="T15" fmla="*/ 0 60000 65536"/>
                    <a:gd name="T16" fmla="*/ 0 60000 65536"/>
                    <a:gd name="T17" fmla="*/ 0 60000 65536"/>
                    <a:gd name="T18" fmla="*/ 0 60000 65536"/>
                    <a:gd name="T19" fmla="*/ 0 60000 65536"/>
                    <a:gd name="T20" fmla="*/ 0 60000 65536"/>
                    <a:gd name="T21" fmla="*/ 0 w 345"/>
                    <a:gd name="T22" fmla="*/ 0 h 252"/>
                    <a:gd name="T23" fmla="*/ 345 w 345"/>
                    <a:gd name="T24" fmla="*/ 252 h 2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5" h="252">
                      <a:moveTo>
                        <a:pt x="60" y="252"/>
                      </a:moveTo>
                      <a:lnTo>
                        <a:pt x="280" y="252"/>
                      </a:lnTo>
                      <a:lnTo>
                        <a:pt x="345" y="194"/>
                      </a:lnTo>
                      <a:lnTo>
                        <a:pt x="345" y="0"/>
                      </a:lnTo>
                      <a:lnTo>
                        <a:pt x="0" y="0"/>
                      </a:lnTo>
                      <a:lnTo>
                        <a:pt x="0" y="198"/>
                      </a:lnTo>
                      <a:lnTo>
                        <a:pt x="60" y="252"/>
                      </a:lnTo>
                      <a:close/>
                    </a:path>
                  </a:pathLst>
                </a:custGeom>
                <a:solidFill>
                  <a:srgbClr val="8D8D8D"/>
                </a:solidFill>
                <a:ln w="12700" cmpd="sng">
                  <a:solidFill>
                    <a:srgbClr val="8D8D8D"/>
                  </a:solidFill>
                  <a:prstDash val="solid"/>
                  <a:round/>
                  <a:headEnd/>
                  <a:tailEnd/>
                </a:ln>
              </p:spPr>
              <p:txBody>
                <a:bodyPr/>
                <a:lstStyle/>
                <a:p>
                  <a:endParaRPr lang="es-PE"/>
                </a:p>
              </p:txBody>
            </p:sp>
            <p:sp>
              <p:nvSpPr>
                <p:cNvPr id="80" name="Freeform 119">
                  <a:extLst>
                    <a:ext uri="{FF2B5EF4-FFF2-40B4-BE49-F238E27FC236}">
                      <a16:creationId xmlns:a16="http://schemas.microsoft.com/office/drawing/2014/main" id="{EDCD504B-01D3-4297-9920-17C7D767143B}"/>
                    </a:ext>
                  </a:extLst>
                </p:cNvPr>
                <p:cNvSpPr>
                  <a:spLocks noChangeArrowheads="1"/>
                </p:cNvSpPr>
                <p:nvPr/>
              </p:nvSpPr>
              <p:spPr bwMode="auto">
                <a:xfrm>
                  <a:off x="1551" y="2250"/>
                  <a:ext cx="17" cy="16"/>
                </a:xfrm>
                <a:custGeom>
                  <a:avLst/>
                  <a:gdLst>
                    <a:gd name="T0" fmla="*/ 0 w 44"/>
                    <a:gd name="T1" fmla="*/ 39 h 39"/>
                    <a:gd name="T2" fmla="*/ 44 w 44"/>
                    <a:gd name="T3" fmla="*/ 39 h 39"/>
                    <a:gd name="T4" fmla="*/ 44 w 44"/>
                    <a:gd name="T5" fmla="*/ 0 h 39"/>
                    <a:gd name="T6" fmla="*/ 0 w 44"/>
                    <a:gd name="T7" fmla="*/ 39 h 39"/>
                    <a:gd name="T8" fmla="*/ 0 60000 65536"/>
                    <a:gd name="T9" fmla="*/ 0 60000 65536"/>
                    <a:gd name="T10" fmla="*/ 0 60000 65536"/>
                    <a:gd name="T11" fmla="*/ 0 60000 65536"/>
                    <a:gd name="T12" fmla="*/ 0 w 44"/>
                    <a:gd name="T13" fmla="*/ 0 h 39"/>
                    <a:gd name="T14" fmla="*/ 44 w 44"/>
                    <a:gd name="T15" fmla="*/ 39 h 39"/>
                  </a:gdLst>
                  <a:ahLst/>
                  <a:cxnLst>
                    <a:cxn ang="T8">
                      <a:pos x="T0" y="T1"/>
                    </a:cxn>
                    <a:cxn ang="T9">
                      <a:pos x="T2" y="T3"/>
                    </a:cxn>
                    <a:cxn ang="T10">
                      <a:pos x="T4" y="T5"/>
                    </a:cxn>
                    <a:cxn ang="T11">
                      <a:pos x="T6" y="T7"/>
                    </a:cxn>
                  </a:cxnLst>
                  <a:rect l="T12" t="T13" r="T14" b="T15"/>
                  <a:pathLst>
                    <a:path w="44" h="39">
                      <a:moveTo>
                        <a:pt x="0" y="39"/>
                      </a:moveTo>
                      <a:lnTo>
                        <a:pt x="44" y="39"/>
                      </a:lnTo>
                      <a:lnTo>
                        <a:pt x="44" y="0"/>
                      </a:lnTo>
                      <a:lnTo>
                        <a:pt x="0" y="39"/>
                      </a:lnTo>
                      <a:close/>
                    </a:path>
                  </a:pathLst>
                </a:custGeom>
                <a:solidFill>
                  <a:srgbClr val="8D8D8D"/>
                </a:solidFill>
                <a:ln w="12700" cmpd="sng">
                  <a:solidFill>
                    <a:srgbClr val="8D8D8D"/>
                  </a:solidFill>
                  <a:prstDash val="solid"/>
                  <a:round/>
                  <a:headEnd/>
                  <a:tailEnd/>
                </a:ln>
              </p:spPr>
              <p:txBody>
                <a:bodyPr/>
                <a:lstStyle/>
                <a:p>
                  <a:endParaRPr lang="es-PE"/>
                </a:p>
              </p:txBody>
            </p:sp>
            <p:sp>
              <p:nvSpPr>
                <p:cNvPr id="81" name="Freeform 120">
                  <a:extLst>
                    <a:ext uri="{FF2B5EF4-FFF2-40B4-BE49-F238E27FC236}">
                      <a16:creationId xmlns:a16="http://schemas.microsoft.com/office/drawing/2014/main" id="{AC90518D-B3A3-489C-AA75-0ECE9645A2C3}"/>
                    </a:ext>
                  </a:extLst>
                </p:cNvPr>
                <p:cNvSpPr>
                  <a:spLocks noChangeArrowheads="1"/>
                </p:cNvSpPr>
                <p:nvPr/>
              </p:nvSpPr>
              <p:spPr bwMode="auto">
                <a:xfrm>
                  <a:off x="1482" y="2159"/>
                  <a:ext cx="24" cy="45"/>
                </a:xfrm>
                <a:custGeom>
                  <a:avLst/>
                  <a:gdLst>
                    <a:gd name="T0" fmla="*/ 28 w 60"/>
                    <a:gd name="T1" fmla="*/ 111 h 111"/>
                    <a:gd name="T2" fmla="*/ 60 w 60"/>
                    <a:gd name="T3" fmla="*/ 93 h 111"/>
                    <a:gd name="T4" fmla="*/ 60 w 60"/>
                    <a:gd name="T5" fmla="*/ 0 h 111"/>
                    <a:gd name="T6" fmla="*/ 0 w 60"/>
                    <a:gd name="T7" fmla="*/ 0 h 111"/>
                    <a:gd name="T8" fmla="*/ 0 w 60"/>
                    <a:gd name="T9" fmla="*/ 93 h 111"/>
                    <a:gd name="T10" fmla="*/ 28 w 60"/>
                    <a:gd name="T11" fmla="*/ 111 h 111"/>
                    <a:gd name="T12" fmla="*/ 0 60000 65536"/>
                    <a:gd name="T13" fmla="*/ 0 60000 65536"/>
                    <a:gd name="T14" fmla="*/ 0 60000 65536"/>
                    <a:gd name="T15" fmla="*/ 0 60000 65536"/>
                    <a:gd name="T16" fmla="*/ 0 60000 65536"/>
                    <a:gd name="T17" fmla="*/ 0 60000 65536"/>
                    <a:gd name="T18" fmla="*/ 0 w 60"/>
                    <a:gd name="T19" fmla="*/ 0 h 111"/>
                    <a:gd name="T20" fmla="*/ 60 w 60"/>
                    <a:gd name="T21" fmla="*/ 111 h 111"/>
                  </a:gdLst>
                  <a:ahLst/>
                  <a:cxnLst>
                    <a:cxn ang="T12">
                      <a:pos x="T0" y="T1"/>
                    </a:cxn>
                    <a:cxn ang="T13">
                      <a:pos x="T2" y="T3"/>
                    </a:cxn>
                    <a:cxn ang="T14">
                      <a:pos x="T4" y="T5"/>
                    </a:cxn>
                    <a:cxn ang="T15">
                      <a:pos x="T6" y="T7"/>
                    </a:cxn>
                    <a:cxn ang="T16">
                      <a:pos x="T8" y="T9"/>
                    </a:cxn>
                    <a:cxn ang="T17">
                      <a:pos x="T10" y="T11"/>
                    </a:cxn>
                  </a:cxnLst>
                  <a:rect l="T18" t="T19" r="T20" b="T21"/>
                  <a:pathLst>
                    <a:path w="60" h="111">
                      <a:moveTo>
                        <a:pt x="28" y="111"/>
                      </a:moveTo>
                      <a:lnTo>
                        <a:pt x="60" y="93"/>
                      </a:lnTo>
                      <a:lnTo>
                        <a:pt x="60" y="0"/>
                      </a:lnTo>
                      <a:lnTo>
                        <a:pt x="0" y="0"/>
                      </a:lnTo>
                      <a:lnTo>
                        <a:pt x="0" y="93"/>
                      </a:lnTo>
                      <a:lnTo>
                        <a:pt x="28" y="111"/>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82" name="Line 121">
                  <a:extLst>
                    <a:ext uri="{FF2B5EF4-FFF2-40B4-BE49-F238E27FC236}">
                      <a16:creationId xmlns:a16="http://schemas.microsoft.com/office/drawing/2014/main" id="{CC6F5090-ACC6-4D8A-9025-8602C2DF71A5}"/>
                    </a:ext>
                  </a:extLst>
                </p:cNvPr>
                <p:cNvSpPr>
                  <a:spLocks noChangeShapeType="1"/>
                </p:cNvSpPr>
                <p:nvPr/>
              </p:nvSpPr>
              <p:spPr bwMode="auto">
                <a:xfrm flipH="1" flipV="1">
                  <a:off x="1478" y="2181"/>
                  <a:ext cx="33" cy="0"/>
                </a:xfrm>
                <a:prstGeom prst="line">
                  <a:avLst/>
                </a:prstGeom>
                <a:noFill/>
                <a:ln w="25400">
                  <a:solidFill>
                    <a:srgbClr val="000000"/>
                  </a:solidFill>
                  <a:round/>
                  <a:headEnd/>
                  <a:tailEnd/>
                </a:ln>
              </p:spPr>
              <p:txBody>
                <a:bodyPr/>
                <a:lstStyle/>
                <a:p>
                  <a:endParaRPr lang="es-PE"/>
                </a:p>
              </p:txBody>
            </p:sp>
            <p:sp>
              <p:nvSpPr>
                <p:cNvPr id="83" name="Line 122">
                  <a:extLst>
                    <a:ext uri="{FF2B5EF4-FFF2-40B4-BE49-F238E27FC236}">
                      <a16:creationId xmlns:a16="http://schemas.microsoft.com/office/drawing/2014/main" id="{1F0CE967-BE9E-4B8B-9D02-A3C9B03A9970}"/>
                    </a:ext>
                  </a:extLst>
                </p:cNvPr>
                <p:cNvSpPr>
                  <a:spLocks noChangeShapeType="1"/>
                </p:cNvSpPr>
                <p:nvPr/>
              </p:nvSpPr>
              <p:spPr bwMode="auto">
                <a:xfrm flipH="1" flipV="1">
                  <a:off x="1482" y="2181"/>
                  <a:ext cx="24" cy="0"/>
                </a:xfrm>
                <a:prstGeom prst="line">
                  <a:avLst/>
                </a:prstGeom>
                <a:noFill/>
                <a:ln w="0">
                  <a:solidFill>
                    <a:srgbClr val="E4E4E4"/>
                  </a:solidFill>
                  <a:round/>
                  <a:headEnd/>
                  <a:tailEnd/>
                </a:ln>
              </p:spPr>
              <p:txBody>
                <a:bodyPr/>
                <a:lstStyle/>
                <a:p>
                  <a:endParaRPr lang="es-PE"/>
                </a:p>
              </p:txBody>
            </p:sp>
            <p:sp>
              <p:nvSpPr>
                <p:cNvPr id="84" name="Freeform 123">
                  <a:extLst>
                    <a:ext uri="{FF2B5EF4-FFF2-40B4-BE49-F238E27FC236}">
                      <a16:creationId xmlns:a16="http://schemas.microsoft.com/office/drawing/2014/main" id="{F233A550-6A00-4F7F-91FE-EC64909EA8EE}"/>
                    </a:ext>
                  </a:extLst>
                </p:cNvPr>
                <p:cNvSpPr>
                  <a:spLocks noChangeArrowheads="1"/>
                </p:cNvSpPr>
                <p:nvPr/>
              </p:nvSpPr>
              <p:spPr bwMode="auto">
                <a:xfrm>
                  <a:off x="1488" y="2165"/>
                  <a:ext cx="12" cy="31"/>
                </a:xfrm>
                <a:custGeom>
                  <a:avLst/>
                  <a:gdLst>
                    <a:gd name="T0" fmla="*/ 14 w 31"/>
                    <a:gd name="T1" fmla="*/ 78 h 78"/>
                    <a:gd name="T2" fmla="*/ 31 w 31"/>
                    <a:gd name="T3" fmla="*/ 66 h 78"/>
                    <a:gd name="T4" fmla="*/ 31 w 31"/>
                    <a:gd name="T5" fmla="*/ 0 h 78"/>
                    <a:gd name="T6" fmla="*/ 0 w 31"/>
                    <a:gd name="T7" fmla="*/ 0 h 78"/>
                    <a:gd name="T8" fmla="*/ 0 w 31"/>
                    <a:gd name="T9" fmla="*/ 67 h 78"/>
                    <a:gd name="T10" fmla="*/ 14 w 31"/>
                    <a:gd name="T11" fmla="*/ 78 h 78"/>
                    <a:gd name="T12" fmla="*/ 0 60000 65536"/>
                    <a:gd name="T13" fmla="*/ 0 60000 65536"/>
                    <a:gd name="T14" fmla="*/ 0 60000 65536"/>
                    <a:gd name="T15" fmla="*/ 0 60000 65536"/>
                    <a:gd name="T16" fmla="*/ 0 60000 65536"/>
                    <a:gd name="T17" fmla="*/ 0 60000 65536"/>
                    <a:gd name="T18" fmla="*/ 0 w 31"/>
                    <a:gd name="T19" fmla="*/ 0 h 78"/>
                    <a:gd name="T20" fmla="*/ 31 w 31"/>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31" h="78">
                      <a:moveTo>
                        <a:pt x="14" y="78"/>
                      </a:moveTo>
                      <a:lnTo>
                        <a:pt x="31" y="66"/>
                      </a:lnTo>
                      <a:lnTo>
                        <a:pt x="31" y="0"/>
                      </a:lnTo>
                      <a:lnTo>
                        <a:pt x="0" y="0"/>
                      </a:lnTo>
                      <a:lnTo>
                        <a:pt x="0" y="67"/>
                      </a:lnTo>
                      <a:lnTo>
                        <a:pt x="14" y="78"/>
                      </a:lnTo>
                      <a:close/>
                    </a:path>
                  </a:pathLst>
                </a:custGeom>
                <a:solidFill>
                  <a:srgbClr val="8D8D8D"/>
                </a:solidFill>
                <a:ln w="12700" cmpd="sng">
                  <a:solidFill>
                    <a:srgbClr val="8D8D8D"/>
                  </a:solidFill>
                  <a:prstDash val="solid"/>
                  <a:round/>
                  <a:headEnd/>
                  <a:tailEnd/>
                </a:ln>
              </p:spPr>
              <p:txBody>
                <a:bodyPr/>
                <a:lstStyle/>
                <a:p>
                  <a:endParaRPr lang="es-PE"/>
                </a:p>
              </p:txBody>
            </p:sp>
            <p:sp>
              <p:nvSpPr>
                <p:cNvPr id="85" name="Freeform 124">
                  <a:extLst>
                    <a:ext uri="{FF2B5EF4-FFF2-40B4-BE49-F238E27FC236}">
                      <a16:creationId xmlns:a16="http://schemas.microsoft.com/office/drawing/2014/main" id="{FE2455AC-9642-4221-9E89-65581A62AD9E}"/>
                    </a:ext>
                  </a:extLst>
                </p:cNvPr>
                <p:cNvSpPr>
                  <a:spLocks noChangeArrowheads="1"/>
                </p:cNvSpPr>
                <p:nvPr/>
              </p:nvSpPr>
              <p:spPr bwMode="auto">
                <a:xfrm>
                  <a:off x="1481" y="2111"/>
                  <a:ext cx="39" cy="32"/>
                </a:xfrm>
                <a:custGeom>
                  <a:avLst/>
                  <a:gdLst>
                    <a:gd name="T0" fmla="*/ 63 w 98"/>
                    <a:gd name="T1" fmla="*/ 9 h 79"/>
                    <a:gd name="T2" fmla="*/ 69 w 98"/>
                    <a:gd name="T3" fmla="*/ 16 h 79"/>
                    <a:gd name="T4" fmla="*/ 76 w 98"/>
                    <a:gd name="T5" fmla="*/ 22 h 79"/>
                    <a:gd name="T6" fmla="*/ 81 w 98"/>
                    <a:gd name="T7" fmla="*/ 31 h 79"/>
                    <a:gd name="T8" fmla="*/ 87 w 98"/>
                    <a:gd name="T9" fmla="*/ 38 h 79"/>
                    <a:gd name="T10" fmla="*/ 97 w 98"/>
                    <a:gd name="T11" fmla="*/ 52 h 79"/>
                    <a:gd name="T12" fmla="*/ 98 w 98"/>
                    <a:gd name="T13" fmla="*/ 56 h 79"/>
                    <a:gd name="T14" fmla="*/ 98 w 98"/>
                    <a:gd name="T15" fmla="*/ 58 h 79"/>
                    <a:gd name="T16" fmla="*/ 94 w 98"/>
                    <a:gd name="T17" fmla="*/ 60 h 79"/>
                    <a:gd name="T18" fmla="*/ 90 w 98"/>
                    <a:gd name="T19" fmla="*/ 58 h 79"/>
                    <a:gd name="T20" fmla="*/ 78 w 98"/>
                    <a:gd name="T21" fmla="*/ 52 h 79"/>
                    <a:gd name="T22" fmla="*/ 70 w 98"/>
                    <a:gd name="T23" fmla="*/ 47 h 79"/>
                    <a:gd name="T24" fmla="*/ 64 w 98"/>
                    <a:gd name="T25" fmla="*/ 43 h 79"/>
                    <a:gd name="T26" fmla="*/ 61 w 98"/>
                    <a:gd name="T27" fmla="*/ 39 h 79"/>
                    <a:gd name="T28" fmla="*/ 56 w 98"/>
                    <a:gd name="T29" fmla="*/ 79 h 79"/>
                    <a:gd name="T30" fmla="*/ 0 w 98"/>
                    <a:gd name="T31" fmla="*/ 79 h 79"/>
                    <a:gd name="T32" fmla="*/ 19 w 98"/>
                    <a:gd name="T33" fmla="*/ 0 h 79"/>
                    <a:gd name="T34" fmla="*/ 63 w 98"/>
                    <a:gd name="T35" fmla="*/ 9 h 7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8"/>
                    <a:gd name="T55" fmla="*/ 0 h 79"/>
                    <a:gd name="T56" fmla="*/ 98 w 98"/>
                    <a:gd name="T57" fmla="*/ 79 h 7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8" h="79">
                      <a:moveTo>
                        <a:pt x="63" y="9"/>
                      </a:moveTo>
                      <a:lnTo>
                        <a:pt x="69" y="16"/>
                      </a:lnTo>
                      <a:lnTo>
                        <a:pt x="76" y="22"/>
                      </a:lnTo>
                      <a:lnTo>
                        <a:pt x="81" y="31"/>
                      </a:lnTo>
                      <a:lnTo>
                        <a:pt x="87" y="38"/>
                      </a:lnTo>
                      <a:lnTo>
                        <a:pt x="97" y="52"/>
                      </a:lnTo>
                      <a:lnTo>
                        <a:pt x="98" y="56"/>
                      </a:lnTo>
                      <a:lnTo>
                        <a:pt x="98" y="58"/>
                      </a:lnTo>
                      <a:lnTo>
                        <a:pt x="94" y="60"/>
                      </a:lnTo>
                      <a:lnTo>
                        <a:pt x="90" y="58"/>
                      </a:lnTo>
                      <a:lnTo>
                        <a:pt x="78" y="52"/>
                      </a:lnTo>
                      <a:lnTo>
                        <a:pt x="70" y="47"/>
                      </a:lnTo>
                      <a:lnTo>
                        <a:pt x="64" y="43"/>
                      </a:lnTo>
                      <a:lnTo>
                        <a:pt x="61" y="39"/>
                      </a:lnTo>
                      <a:lnTo>
                        <a:pt x="56" y="79"/>
                      </a:lnTo>
                      <a:lnTo>
                        <a:pt x="0" y="79"/>
                      </a:lnTo>
                      <a:lnTo>
                        <a:pt x="19" y="0"/>
                      </a:lnTo>
                      <a:lnTo>
                        <a:pt x="63" y="9"/>
                      </a:lnTo>
                      <a:close/>
                    </a:path>
                  </a:pathLst>
                </a:custGeom>
                <a:solidFill>
                  <a:srgbClr val="AEAA75"/>
                </a:solidFill>
                <a:ln w="12700" cmpd="sng">
                  <a:solidFill>
                    <a:srgbClr val="AEAA75"/>
                  </a:solidFill>
                  <a:prstDash val="solid"/>
                  <a:round/>
                  <a:headEnd/>
                  <a:tailEnd/>
                </a:ln>
              </p:spPr>
              <p:txBody>
                <a:bodyPr/>
                <a:lstStyle/>
                <a:p>
                  <a:endParaRPr lang="es-PE"/>
                </a:p>
              </p:txBody>
            </p:sp>
            <p:sp>
              <p:nvSpPr>
                <p:cNvPr id="86" name="Freeform 125">
                  <a:extLst>
                    <a:ext uri="{FF2B5EF4-FFF2-40B4-BE49-F238E27FC236}">
                      <a16:creationId xmlns:a16="http://schemas.microsoft.com/office/drawing/2014/main" id="{409FAF14-E5A5-45A2-A923-CF8391DA57B8}"/>
                    </a:ext>
                  </a:extLst>
                </p:cNvPr>
                <p:cNvSpPr>
                  <a:spLocks noChangeArrowheads="1"/>
                </p:cNvSpPr>
                <p:nvPr/>
              </p:nvSpPr>
              <p:spPr bwMode="auto">
                <a:xfrm>
                  <a:off x="1596" y="1901"/>
                  <a:ext cx="22" cy="27"/>
                </a:xfrm>
                <a:custGeom>
                  <a:avLst/>
                  <a:gdLst>
                    <a:gd name="T0" fmla="*/ 49 w 56"/>
                    <a:gd name="T1" fmla="*/ 58 h 66"/>
                    <a:gd name="T2" fmla="*/ 55 w 56"/>
                    <a:gd name="T3" fmla="*/ 50 h 66"/>
                    <a:gd name="T4" fmla="*/ 56 w 56"/>
                    <a:gd name="T5" fmla="*/ 39 h 66"/>
                    <a:gd name="T6" fmla="*/ 52 w 56"/>
                    <a:gd name="T7" fmla="*/ 29 h 66"/>
                    <a:gd name="T8" fmla="*/ 45 w 56"/>
                    <a:gd name="T9" fmla="*/ 17 h 66"/>
                    <a:gd name="T10" fmla="*/ 37 w 56"/>
                    <a:gd name="T11" fmla="*/ 9 h 66"/>
                    <a:gd name="T12" fmla="*/ 7 w 56"/>
                    <a:gd name="T13" fmla="*/ 8 h 66"/>
                    <a:gd name="T14" fmla="*/ 1 w 56"/>
                    <a:gd name="T15" fmla="*/ 16 h 66"/>
                    <a:gd name="T16" fmla="*/ 0 w 56"/>
                    <a:gd name="T17" fmla="*/ 27 h 66"/>
                    <a:gd name="T18" fmla="*/ 2 w 56"/>
                    <a:gd name="T19" fmla="*/ 38 h 66"/>
                    <a:gd name="T20" fmla="*/ 9 w 56"/>
                    <a:gd name="T21" fmla="*/ 50 h 66"/>
                    <a:gd name="T22" fmla="*/ 13 w 56"/>
                    <a:gd name="T23" fmla="*/ 53 h 66"/>
                    <a:gd name="T24" fmla="*/ 19 w 56"/>
                    <a:gd name="T25" fmla="*/ 57 h 66"/>
                    <a:gd name="T26" fmla="*/ 49 w 56"/>
                    <a:gd name="T27" fmla="*/ 58 h 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
                    <a:gd name="T43" fmla="*/ 0 h 66"/>
                    <a:gd name="T44" fmla="*/ 56 w 56"/>
                    <a:gd name="T45" fmla="*/ 66 h 6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 h="66">
                      <a:moveTo>
                        <a:pt x="49" y="58"/>
                      </a:moveTo>
                      <a:lnTo>
                        <a:pt x="55" y="50"/>
                      </a:lnTo>
                      <a:lnTo>
                        <a:pt x="56" y="39"/>
                      </a:lnTo>
                      <a:lnTo>
                        <a:pt x="52" y="29"/>
                      </a:lnTo>
                      <a:lnTo>
                        <a:pt x="45" y="17"/>
                      </a:lnTo>
                      <a:lnTo>
                        <a:pt x="37" y="9"/>
                      </a:lnTo>
                      <a:cubicBezTo>
                        <a:pt x="24" y="4"/>
                        <a:pt x="21" y="0"/>
                        <a:pt x="7" y="8"/>
                      </a:cubicBezTo>
                      <a:lnTo>
                        <a:pt x="1" y="16"/>
                      </a:lnTo>
                      <a:lnTo>
                        <a:pt x="0" y="27"/>
                      </a:lnTo>
                      <a:lnTo>
                        <a:pt x="2" y="38"/>
                      </a:lnTo>
                      <a:lnTo>
                        <a:pt x="9" y="50"/>
                      </a:lnTo>
                      <a:lnTo>
                        <a:pt x="13" y="53"/>
                      </a:lnTo>
                      <a:lnTo>
                        <a:pt x="19" y="57"/>
                      </a:lnTo>
                      <a:cubicBezTo>
                        <a:pt x="30" y="64"/>
                        <a:pt x="38" y="66"/>
                        <a:pt x="49" y="58"/>
                      </a:cubicBezTo>
                      <a:close/>
                    </a:path>
                  </a:pathLst>
                </a:custGeom>
                <a:solidFill>
                  <a:srgbClr val="000000"/>
                </a:solidFill>
                <a:ln w="12700" cmpd="sng">
                  <a:solidFill>
                    <a:srgbClr val="000000"/>
                  </a:solidFill>
                  <a:prstDash val="solid"/>
                  <a:round/>
                  <a:headEnd/>
                  <a:tailEnd/>
                </a:ln>
              </p:spPr>
              <p:txBody>
                <a:bodyPr/>
                <a:lstStyle/>
                <a:p>
                  <a:endParaRPr lang="es-PE"/>
                </a:p>
              </p:txBody>
            </p:sp>
            <p:sp>
              <p:nvSpPr>
                <p:cNvPr id="87" name="Freeform 126">
                  <a:extLst>
                    <a:ext uri="{FF2B5EF4-FFF2-40B4-BE49-F238E27FC236}">
                      <a16:creationId xmlns:a16="http://schemas.microsoft.com/office/drawing/2014/main" id="{6BB5F256-E4F9-479C-B73D-B3CA2C8A68E9}"/>
                    </a:ext>
                  </a:extLst>
                </p:cNvPr>
                <p:cNvSpPr>
                  <a:spLocks noChangeArrowheads="1"/>
                </p:cNvSpPr>
                <p:nvPr/>
              </p:nvSpPr>
              <p:spPr bwMode="auto">
                <a:xfrm>
                  <a:off x="1575" y="1829"/>
                  <a:ext cx="16" cy="19"/>
                </a:xfrm>
                <a:custGeom>
                  <a:avLst/>
                  <a:gdLst>
                    <a:gd name="T0" fmla="*/ 34 w 39"/>
                    <a:gd name="T1" fmla="*/ 44 h 45"/>
                    <a:gd name="T2" fmla="*/ 38 w 39"/>
                    <a:gd name="T3" fmla="*/ 38 h 45"/>
                    <a:gd name="T4" fmla="*/ 39 w 39"/>
                    <a:gd name="T5" fmla="*/ 31 h 45"/>
                    <a:gd name="T6" fmla="*/ 37 w 39"/>
                    <a:gd name="T7" fmla="*/ 22 h 45"/>
                    <a:gd name="T8" fmla="*/ 25 w 39"/>
                    <a:gd name="T9" fmla="*/ 5 h 45"/>
                    <a:gd name="T10" fmla="*/ 18 w 39"/>
                    <a:gd name="T11" fmla="*/ 0 h 45"/>
                    <a:gd name="T12" fmla="*/ 4 w 39"/>
                    <a:gd name="T13" fmla="*/ 0 h 45"/>
                    <a:gd name="T14" fmla="*/ 1 w 39"/>
                    <a:gd name="T15" fmla="*/ 4 h 45"/>
                    <a:gd name="T16" fmla="*/ 0 w 39"/>
                    <a:gd name="T17" fmla="*/ 13 h 45"/>
                    <a:gd name="T18" fmla="*/ 2 w 39"/>
                    <a:gd name="T19" fmla="*/ 21 h 45"/>
                    <a:gd name="T20" fmla="*/ 8 w 39"/>
                    <a:gd name="T21" fmla="*/ 31 h 45"/>
                    <a:gd name="T22" fmla="*/ 14 w 39"/>
                    <a:gd name="T23" fmla="*/ 38 h 45"/>
                    <a:gd name="T24" fmla="*/ 21 w 39"/>
                    <a:gd name="T25" fmla="*/ 43 h 45"/>
                    <a:gd name="T26" fmla="*/ 30 w 39"/>
                    <a:gd name="T27" fmla="*/ 45 h 45"/>
                    <a:gd name="T28" fmla="*/ 34 w 39"/>
                    <a:gd name="T29" fmla="*/ 44 h 4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9"/>
                    <a:gd name="T46" fmla="*/ 0 h 45"/>
                    <a:gd name="T47" fmla="*/ 39 w 39"/>
                    <a:gd name="T48" fmla="*/ 45 h 4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9" h="45">
                      <a:moveTo>
                        <a:pt x="34" y="44"/>
                      </a:moveTo>
                      <a:lnTo>
                        <a:pt x="38" y="38"/>
                      </a:lnTo>
                      <a:lnTo>
                        <a:pt x="39" y="31"/>
                      </a:lnTo>
                      <a:lnTo>
                        <a:pt x="37" y="22"/>
                      </a:lnTo>
                      <a:lnTo>
                        <a:pt x="25" y="5"/>
                      </a:lnTo>
                      <a:lnTo>
                        <a:pt x="18" y="0"/>
                      </a:lnTo>
                      <a:lnTo>
                        <a:pt x="4" y="0"/>
                      </a:lnTo>
                      <a:lnTo>
                        <a:pt x="1" y="4"/>
                      </a:lnTo>
                      <a:lnTo>
                        <a:pt x="0" y="13"/>
                      </a:lnTo>
                      <a:lnTo>
                        <a:pt x="2" y="21"/>
                      </a:lnTo>
                      <a:lnTo>
                        <a:pt x="8" y="31"/>
                      </a:lnTo>
                      <a:lnTo>
                        <a:pt x="14" y="38"/>
                      </a:lnTo>
                      <a:lnTo>
                        <a:pt x="21" y="43"/>
                      </a:lnTo>
                      <a:lnTo>
                        <a:pt x="30" y="45"/>
                      </a:lnTo>
                      <a:lnTo>
                        <a:pt x="34" y="44"/>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88" name="Freeform 127">
                  <a:extLst>
                    <a:ext uri="{FF2B5EF4-FFF2-40B4-BE49-F238E27FC236}">
                      <a16:creationId xmlns:a16="http://schemas.microsoft.com/office/drawing/2014/main" id="{40771F85-0891-4A4D-AFF3-6531D16FB542}"/>
                    </a:ext>
                  </a:extLst>
                </p:cNvPr>
                <p:cNvSpPr>
                  <a:spLocks noChangeArrowheads="1"/>
                </p:cNvSpPr>
                <p:nvPr/>
              </p:nvSpPr>
              <p:spPr bwMode="auto">
                <a:xfrm>
                  <a:off x="1626" y="1833"/>
                  <a:ext cx="16" cy="20"/>
                </a:xfrm>
                <a:custGeom>
                  <a:avLst/>
                  <a:gdLst>
                    <a:gd name="T0" fmla="*/ 35 w 40"/>
                    <a:gd name="T1" fmla="*/ 48 h 50"/>
                    <a:gd name="T2" fmla="*/ 40 w 40"/>
                    <a:gd name="T3" fmla="*/ 41 h 50"/>
                    <a:gd name="T4" fmla="*/ 40 w 40"/>
                    <a:gd name="T5" fmla="*/ 34 h 50"/>
                    <a:gd name="T6" fmla="*/ 38 w 40"/>
                    <a:gd name="T7" fmla="*/ 25 h 50"/>
                    <a:gd name="T8" fmla="*/ 33 w 40"/>
                    <a:gd name="T9" fmla="*/ 15 h 50"/>
                    <a:gd name="T10" fmla="*/ 25 w 40"/>
                    <a:gd name="T11" fmla="*/ 7 h 50"/>
                    <a:gd name="T12" fmla="*/ 17 w 40"/>
                    <a:gd name="T13" fmla="*/ 2 h 50"/>
                    <a:gd name="T14" fmla="*/ 9 w 40"/>
                    <a:gd name="T15" fmla="*/ 0 h 50"/>
                    <a:gd name="T16" fmla="*/ 3 w 40"/>
                    <a:gd name="T17" fmla="*/ 1 h 50"/>
                    <a:gd name="T18" fmla="*/ 0 w 40"/>
                    <a:gd name="T19" fmla="*/ 7 h 50"/>
                    <a:gd name="T20" fmla="*/ 0 w 40"/>
                    <a:gd name="T21" fmla="*/ 14 h 50"/>
                    <a:gd name="T22" fmla="*/ 2 w 40"/>
                    <a:gd name="T23" fmla="*/ 23 h 50"/>
                    <a:gd name="T24" fmla="*/ 7 w 40"/>
                    <a:gd name="T25" fmla="*/ 34 h 50"/>
                    <a:gd name="T26" fmla="*/ 15 w 40"/>
                    <a:gd name="T27" fmla="*/ 41 h 50"/>
                    <a:gd name="T28" fmla="*/ 22 w 40"/>
                    <a:gd name="T29" fmla="*/ 48 h 50"/>
                    <a:gd name="T30" fmla="*/ 31 w 40"/>
                    <a:gd name="T31" fmla="*/ 50 h 50"/>
                    <a:gd name="T32" fmla="*/ 35 w 40"/>
                    <a:gd name="T33" fmla="*/ 48 h 5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0"/>
                    <a:gd name="T52" fmla="*/ 0 h 50"/>
                    <a:gd name="T53" fmla="*/ 40 w 40"/>
                    <a:gd name="T54" fmla="*/ 50 h 5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0" h="50">
                      <a:moveTo>
                        <a:pt x="35" y="48"/>
                      </a:moveTo>
                      <a:lnTo>
                        <a:pt x="40" y="41"/>
                      </a:lnTo>
                      <a:lnTo>
                        <a:pt x="40" y="34"/>
                      </a:lnTo>
                      <a:lnTo>
                        <a:pt x="38" y="25"/>
                      </a:lnTo>
                      <a:lnTo>
                        <a:pt x="33" y="15"/>
                      </a:lnTo>
                      <a:lnTo>
                        <a:pt x="25" y="7"/>
                      </a:lnTo>
                      <a:lnTo>
                        <a:pt x="17" y="2"/>
                      </a:lnTo>
                      <a:lnTo>
                        <a:pt x="9" y="0"/>
                      </a:lnTo>
                      <a:lnTo>
                        <a:pt x="3" y="1"/>
                      </a:lnTo>
                      <a:lnTo>
                        <a:pt x="0" y="7"/>
                      </a:lnTo>
                      <a:lnTo>
                        <a:pt x="0" y="14"/>
                      </a:lnTo>
                      <a:lnTo>
                        <a:pt x="2" y="23"/>
                      </a:lnTo>
                      <a:lnTo>
                        <a:pt x="7" y="34"/>
                      </a:lnTo>
                      <a:lnTo>
                        <a:pt x="15" y="41"/>
                      </a:lnTo>
                      <a:lnTo>
                        <a:pt x="22" y="48"/>
                      </a:lnTo>
                      <a:lnTo>
                        <a:pt x="31" y="50"/>
                      </a:lnTo>
                      <a:lnTo>
                        <a:pt x="35" y="48"/>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89" name="Freeform 128">
                  <a:extLst>
                    <a:ext uri="{FF2B5EF4-FFF2-40B4-BE49-F238E27FC236}">
                      <a16:creationId xmlns:a16="http://schemas.microsoft.com/office/drawing/2014/main" id="{581CB369-06B2-459C-9B1D-9B3CF2304456}"/>
                    </a:ext>
                  </a:extLst>
                </p:cNvPr>
                <p:cNvSpPr>
                  <a:spLocks noChangeArrowheads="1"/>
                </p:cNvSpPr>
                <p:nvPr/>
              </p:nvSpPr>
              <p:spPr bwMode="auto">
                <a:xfrm>
                  <a:off x="1600" y="2090"/>
                  <a:ext cx="23" cy="15"/>
                </a:xfrm>
                <a:custGeom>
                  <a:avLst/>
                  <a:gdLst>
                    <a:gd name="T0" fmla="*/ 28 w 57"/>
                    <a:gd name="T1" fmla="*/ 38 h 38"/>
                    <a:gd name="T2" fmla="*/ 28 w 57"/>
                    <a:gd name="T3" fmla="*/ 0 h 38"/>
                    <a:gd name="T4" fmla="*/ 28 w 57"/>
                    <a:gd name="T5" fmla="*/ 38 h 38"/>
                    <a:gd name="T6" fmla="*/ 0 60000 65536"/>
                    <a:gd name="T7" fmla="*/ 0 60000 65536"/>
                    <a:gd name="T8" fmla="*/ 0 60000 65536"/>
                    <a:gd name="T9" fmla="*/ 0 w 57"/>
                    <a:gd name="T10" fmla="*/ 0 h 38"/>
                    <a:gd name="T11" fmla="*/ 57 w 57"/>
                    <a:gd name="T12" fmla="*/ 38 h 38"/>
                  </a:gdLst>
                  <a:ahLst/>
                  <a:cxnLst>
                    <a:cxn ang="T6">
                      <a:pos x="T0" y="T1"/>
                    </a:cxn>
                    <a:cxn ang="T7">
                      <a:pos x="T2" y="T3"/>
                    </a:cxn>
                    <a:cxn ang="T8">
                      <a:pos x="T4" y="T5"/>
                    </a:cxn>
                  </a:cxnLst>
                  <a:rect l="T9" t="T10" r="T11" b="T12"/>
                  <a:pathLst>
                    <a:path w="57" h="38">
                      <a:moveTo>
                        <a:pt x="28" y="38"/>
                      </a:moveTo>
                      <a:cubicBezTo>
                        <a:pt x="50" y="36"/>
                        <a:pt x="57" y="4"/>
                        <a:pt x="28" y="0"/>
                      </a:cubicBezTo>
                      <a:cubicBezTo>
                        <a:pt x="0" y="0"/>
                        <a:pt x="2" y="37"/>
                        <a:pt x="28" y="38"/>
                      </a:cubicBezTo>
                      <a:close/>
                    </a:path>
                  </a:pathLst>
                </a:custGeom>
                <a:solidFill>
                  <a:srgbClr val="000000"/>
                </a:solidFill>
                <a:ln w="12700" cmpd="sng">
                  <a:solidFill>
                    <a:srgbClr val="000000"/>
                  </a:solidFill>
                  <a:prstDash val="solid"/>
                  <a:round/>
                  <a:headEnd/>
                  <a:tailEnd/>
                </a:ln>
              </p:spPr>
              <p:txBody>
                <a:bodyPr/>
                <a:lstStyle/>
                <a:p>
                  <a:endParaRPr lang="es-PE"/>
                </a:p>
              </p:txBody>
            </p:sp>
            <p:sp>
              <p:nvSpPr>
                <p:cNvPr id="90" name="Freeform 129">
                  <a:extLst>
                    <a:ext uri="{FF2B5EF4-FFF2-40B4-BE49-F238E27FC236}">
                      <a16:creationId xmlns:a16="http://schemas.microsoft.com/office/drawing/2014/main" id="{EBE9A70E-6D01-480E-A1FB-7630A92A4FAD}"/>
                    </a:ext>
                  </a:extLst>
                </p:cNvPr>
                <p:cNvSpPr>
                  <a:spLocks noChangeArrowheads="1"/>
                </p:cNvSpPr>
                <p:nvPr/>
              </p:nvSpPr>
              <p:spPr bwMode="auto">
                <a:xfrm>
                  <a:off x="1597" y="2129"/>
                  <a:ext cx="22" cy="16"/>
                </a:xfrm>
                <a:custGeom>
                  <a:avLst/>
                  <a:gdLst>
                    <a:gd name="T0" fmla="*/ 29 w 56"/>
                    <a:gd name="T1" fmla="*/ 38 h 38"/>
                    <a:gd name="T2" fmla="*/ 29 w 56"/>
                    <a:gd name="T3" fmla="*/ 0 h 38"/>
                    <a:gd name="T4" fmla="*/ 29 w 56"/>
                    <a:gd name="T5" fmla="*/ 38 h 38"/>
                    <a:gd name="T6" fmla="*/ 0 60000 65536"/>
                    <a:gd name="T7" fmla="*/ 0 60000 65536"/>
                    <a:gd name="T8" fmla="*/ 0 60000 65536"/>
                    <a:gd name="T9" fmla="*/ 0 w 56"/>
                    <a:gd name="T10" fmla="*/ 0 h 38"/>
                    <a:gd name="T11" fmla="*/ 56 w 56"/>
                    <a:gd name="T12" fmla="*/ 38 h 38"/>
                  </a:gdLst>
                  <a:ahLst/>
                  <a:cxnLst>
                    <a:cxn ang="T6">
                      <a:pos x="T0" y="T1"/>
                    </a:cxn>
                    <a:cxn ang="T7">
                      <a:pos x="T2" y="T3"/>
                    </a:cxn>
                    <a:cxn ang="T8">
                      <a:pos x="T4" y="T5"/>
                    </a:cxn>
                  </a:cxnLst>
                  <a:rect l="T9" t="T10" r="T11" b="T12"/>
                  <a:pathLst>
                    <a:path w="56" h="38">
                      <a:moveTo>
                        <a:pt x="29" y="38"/>
                      </a:moveTo>
                      <a:cubicBezTo>
                        <a:pt x="53" y="36"/>
                        <a:pt x="56" y="2"/>
                        <a:pt x="29" y="0"/>
                      </a:cubicBezTo>
                      <a:cubicBezTo>
                        <a:pt x="0" y="2"/>
                        <a:pt x="3" y="36"/>
                        <a:pt x="29" y="38"/>
                      </a:cubicBezTo>
                      <a:close/>
                    </a:path>
                  </a:pathLst>
                </a:custGeom>
                <a:solidFill>
                  <a:srgbClr val="000000"/>
                </a:solidFill>
                <a:ln w="12700" cmpd="sng">
                  <a:solidFill>
                    <a:srgbClr val="000000"/>
                  </a:solidFill>
                  <a:prstDash val="solid"/>
                  <a:round/>
                  <a:headEnd/>
                  <a:tailEnd/>
                </a:ln>
              </p:spPr>
              <p:txBody>
                <a:bodyPr/>
                <a:lstStyle/>
                <a:p>
                  <a:endParaRPr lang="es-PE"/>
                </a:p>
              </p:txBody>
            </p:sp>
            <p:sp>
              <p:nvSpPr>
                <p:cNvPr id="91" name="Freeform 130">
                  <a:extLst>
                    <a:ext uri="{FF2B5EF4-FFF2-40B4-BE49-F238E27FC236}">
                      <a16:creationId xmlns:a16="http://schemas.microsoft.com/office/drawing/2014/main" id="{4ECE0054-F52B-4A9F-A64D-E5C608D561B2}"/>
                    </a:ext>
                  </a:extLst>
                </p:cNvPr>
                <p:cNvSpPr>
                  <a:spLocks noChangeArrowheads="1"/>
                </p:cNvSpPr>
                <p:nvPr/>
              </p:nvSpPr>
              <p:spPr bwMode="auto">
                <a:xfrm>
                  <a:off x="1640" y="2088"/>
                  <a:ext cx="21" cy="16"/>
                </a:xfrm>
                <a:custGeom>
                  <a:avLst/>
                  <a:gdLst>
                    <a:gd name="T0" fmla="*/ 27 w 53"/>
                    <a:gd name="T1" fmla="*/ 39 h 39"/>
                    <a:gd name="T2" fmla="*/ 27 w 53"/>
                    <a:gd name="T3" fmla="*/ 0 h 39"/>
                    <a:gd name="T4" fmla="*/ 27 w 53"/>
                    <a:gd name="T5" fmla="*/ 39 h 39"/>
                    <a:gd name="T6" fmla="*/ 0 60000 65536"/>
                    <a:gd name="T7" fmla="*/ 0 60000 65536"/>
                    <a:gd name="T8" fmla="*/ 0 60000 65536"/>
                    <a:gd name="T9" fmla="*/ 0 w 53"/>
                    <a:gd name="T10" fmla="*/ 0 h 39"/>
                    <a:gd name="T11" fmla="*/ 53 w 53"/>
                    <a:gd name="T12" fmla="*/ 39 h 39"/>
                  </a:gdLst>
                  <a:ahLst/>
                  <a:cxnLst>
                    <a:cxn ang="T6">
                      <a:pos x="T0" y="T1"/>
                    </a:cxn>
                    <a:cxn ang="T7">
                      <a:pos x="T2" y="T3"/>
                    </a:cxn>
                    <a:cxn ang="T8">
                      <a:pos x="T4" y="T5"/>
                    </a:cxn>
                  </a:cxnLst>
                  <a:rect l="T9" t="T10" r="T11" b="T12"/>
                  <a:pathLst>
                    <a:path w="53" h="39">
                      <a:moveTo>
                        <a:pt x="27" y="39"/>
                      </a:moveTo>
                      <a:cubicBezTo>
                        <a:pt x="53" y="36"/>
                        <a:pt x="53" y="3"/>
                        <a:pt x="27" y="0"/>
                      </a:cubicBezTo>
                      <a:cubicBezTo>
                        <a:pt x="0" y="0"/>
                        <a:pt x="0" y="39"/>
                        <a:pt x="27" y="39"/>
                      </a:cubicBezTo>
                      <a:close/>
                    </a:path>
                  </a:pathLst>
                </a:custGeom>
                <a:solidFill>
                  <a:srgbClr val="000000"/>
                </a:solidFill>
                <a:ln w="12700" cmpd="sng">
                  <a:solidFill>
                    <a:srgbClr val="000000"/>
                  </a:solidFill>
                  <a:prstDash val="solid"/>
                  <a:round/>
                  <a:headEnd/>
                  <a:tailEnd/>
                </a:ln>
              </p:spPr>
              <p:txBody>
                <a:bodyPr/>
                <a:lstStyle/>
                <a:p>
                  <a:endParaRPr lang="es-PE"/>
                </a:p>
              </p:txBody>
            </p:sp>
            <p:sp>
              <p:nvSpPr>
                <p:cNvPr id="92" name="Freeform 131">
                  <a:extLst>
                    <a:ext uri="{FF2B5EF4-FFF2-40B4-BE49-F238E27FC236}">
                      <a16:creationId xmlns:a16="http://schemas.microsoft.com/office/drawing/2014/main" id="{2F637BB3-37F5-4F64-B507-DCABBE3EBA0C}"/>
                    </a:ext>
                  </a:extLst>
                </p:cNvPr>
                <p:cNvSpPr>
                  <a:spLocks noChangeArrowheads="1"/>
                </p:cNvSpPr>
                <p:nvPr/>
              </p:nvSpPr>
              <p:spPr bwMode="auto">
                <a:xfrm>
                  <a:off x="1640" y="2129"/>
                  <a:ext cx="22" cy="16"/>
                </a:xfrm>
                <a:custGeom>
                  <a:avLst/>
                  <a:gdLst>
                    <a:gd name="T0" fmla="*/ 28 w 55"/>
                    <a:gd name="T1" fmla="*/ 38 h 38"/>
                    <a:gd name="T2" fmla="*/ 28 w 55"/>
                    <a:gd name="T3" fmla="*/ 0 h 38"/>
                    <a:gd name="T4" fmla="*/ 28 w 55"/>
                    <a:gd name="T5" fmla="*/ 38 h 38"/>
                    <a:gd name="T6" fmla="*/ 0 60000 65536"/>
                    <a:gd name="T7" fmla="*/ 0 60000 65536"/>
                    <a:gd name="T8" fmla="*/ 0 60000 65536"/>
                    <a:gd name="T9" fmla="*/ 0 w 55"/>
                    <a:gd name="T10" fmla="*/ 0 h 38"/>
                    <a:gd name="T11" fmla="*/ 55 w 55"/>
                    <a:gd name="T12" fmla="*/ 38 h 38"/>
                  </a:gdLst>
                  <a:ahLst/>
                  <a:cxnLst>
                    <a:cxn ang="T6">
                      <a:pos x="T0" y="T1"/>
                    </a:cxn>
                    <a:cxn ang="T7">
                      <a:pos x="T2" y="T3"/>
                    </a:cxn>
                    <a:cxn ang="T8">
                      <a:pos x="T4" y="T5"/>
                    </a:cxn>
                  </a:cxnLst>
                  <a:rect l="T9" t="T10" r="T11" b="T12"/>
                  <a:pathLst>
                    <a:path w="55" h="38">
                      <a:moveTo>
                        <a:pt x="28" y="38"/>
                      </a:moveTo>
                      <a:cubicBezTo>
                        <a:pt x="52" y="35"/>
                        <a:pt x="55" y="3"/>
                        <a:pt x="28" y="0"/>
                      </a:cubicBezTo>
                      <a:cubicBezTo>
                        <a:pt x="0" y="0"/>
                        <a:pt x="1" y="37"/>
                        <a:pt x="28" y="38"/>
                      </a:cubicBezTo>
                      <a:close/>
                    </a:path>
                  </a:pathLst>
                </a:custGeom>
                <a:solidFill>
                  <a:srgbClr val="000000"/>
                </a:solidFill>
                <a:ln w="12700" cmpd="sng">
                  <a:solidFill>
                    <a:srgbClr val="000000"/>
                  </a:solidFill>
                  <a:prstDash val="solid"/>
                  <a:round/>
                  <a:headEnd/>
                  <a:tailEnd/>
                </a:ln>
              </p:spPr>
              <p:txBody>
                <a:bodyPr/>
                <a:lstStyle/>
                <a:p>
                  <a:endParaRPr lang="es-PE"/>
                </a:p>
              </p:txBody>
            </p:sp>
          </p:grpSp>
          <p:sp>
            <p:nvSpPr>
              <p:cNvPr id="18" name="Text Box 134">
                <a:extLst>
                  <a:ext uri="{FF2B5EF4-FFF2-40B4-BE49-F238E27FC236}">
                    <a16:creationId xmlns:a16="http://schemas.microsoft.com/office/drawing/2014/main" id="{4EC1FA4A-8041-4733-B09C-CFF64AF597EE}"/>
                  </a:ext>
                </a:extLst>
              </p:cNvPr>
              <p:cNvSpPr txBox="1">
                <a:spLocks noChangeArrowheads="1"/>
              </p:cNvSpPr>
              <p:nvPr/>
            </p:nvSpPr>
            <p:spPr bwMode="auto">
              <a:xfrm>
                <a:off x="5651499" y="1765300"/>
                <a:ext cx="4559059" cy="692497"/>
              </a:xfrm>
              <a:prstGeom prst="rect">
                <a:avLst/>
              </a:prstGeom>
              <a:noFill/>
              <a:ln w="9525">
                <a:noFill/>
                <a:miter lim="800000"/>
                <a:headEnd/>
                <a:tailEnd/>
              </a:ln>
            </p:spPr>
            <p:txBody>
              <a:bodyPr wrap="square" lIns="0" tIns="0" rIns="0" bIns="0">
                <a:spAutoFit/>
              </a:bodyPr>
              <a:lstStyle/>
              <a:p>
                <a:pPr>
                  <a:lnSpc>
                    <a:spcPts val="1800"/>
                  </a:lnSpc>
                </a:pPr>
                <a:r>
                  <a:rPr lang="en-US" altLang="ja-JP" sz="1500" b="1" dirty="0">
                    <a:latin typeface="Arial" charset="0"/>
                    <a:cs typeface="Arial" charset="0"/>
                  </a:rPr>
                  <a:t>Cambia el plan del </a:t>
                </a:r>
                <a:r>
                  <a:rPr lang="en-US" altLang="ja-JP" sz="1500" b="1" dirty="0" err="1">
                    <a:latin typeface="Arial" charset="0"/>
                    <a:cs typeface="Arial" charset="0"/>
                  </a:rPr>
                  <a:t>proyecto</a:t>
                </a:r>
                <a:r>
                  <a:rPr lang="en-US" altLang="ja-JP" sz="1500" b="1" dirty="0">
                    <a:latin typeface="Arial" charset="0"/>
                    <a:cs typeface="Arial" charset="0"/>
                  </a:rPr>
                  <a:t> </a:t>
                </a:r>
                <a:r>
                  <a:rPr lang="en-US" altLang="ja-JP" sz="1500" b="1" dirty="0" err="1">
                    <a:latin typeface="Arial" charset="0"/>
                    <a:cs typeface="Arial" charset="0"/>
                  </a:rPr>
                  <a:t>para</a:t>
                </a:r>
                <a:r>
                  <a:rPr lang="en-US" altLang="ja-JP" sz="1500" b="1" dirty="0">
                    <a:latin typeface="Arial" charset="0"/>
                    <a:cs typeface="Arial" charset="0"/>
                  </a:rPr>
                  <a:t>  </a:t>
                </a:r>
                <a:r>
                  <a:rPr lang="en-US" altLang="ja-JP" sz="1500" b="1" dirty="0" err="1">
                    <a:latin typeface="Arial" charset="0"/>
                    <a:cs typeface="Arial" charset="0"/>
                  </a:rPr>
                  <a:t>eliminar</a:t>
                </a:r>
                <a:r>
                  <a:rPr lang="en-US" altLang="ja-JP" sz="1500" b="1" dirty="0">
                    <a:latin typeface="Arial" charset="0"/>
                    <a:cs typeface="Arial" charset="0"/>
                  </a:rPr>
                  <a:t> la </a:t>
                </a:r>
                <a:r>
                  <a:rPr lang="en-US" altLang="ja-JP" sz="1500" b="1" dirty="0" err="1">
                    <a:latin typeface="Arial" charset="0"/>
                    <a:cs typeface="Arial" charset="0"/>
                  </a:rPr>
                  <a:t>amenaza</a:t>
                </a:r>
                <a:r>
                  <a:rPr lang="en-US" altLang="ja-JP" sz="1500" b="1" dirty="0">
                    <a:latin typeface="Arial" charset="0"/>
                    <a:cs typeface="Arial" charset="0"/>
                  </a:rPr>
                  <a:t> </a:t>
                </a:r>
                <a:r>
                  <a:rPr lang="en-US" altLang="ja-JP" sz="1500" b="1" dirty="0" err="1">
                    <a:latin typeface="Arial" charset="0"/>
                    <a:cs typeface="Arial" charset="0"/>
                  </a:rPr>
                  <a:t>que</a:t>
                </a:r>
                <a:r>
                  <a:rPr lang="en-US" altLang="ja-JP" sz="1500" b="1" dirty="0">
                    <a:latin typeface="Arial" charset="0"/>
                    <a:cs typeface="Arial" charset="0"/>
                  </a:rPr>
                  <a:t> </a:t>
                </a:r>
                <a:r>
                  <a:rPr lang="en-US" altLang="ja-JP" sz="1500" b="1" dirty="0" err="1">
                    <a:latin typeface="Arial" charset="0"/>
                    <a:cs typeface="Arial" charset="0"/>
                  </a:rPr>
                  <a:t>puede</a:t>
                </a:r>
                <a:r>
                  <a:rPr lang="en-US" altLang="ja-JP" sz="1500" b="1" dirty="0">
                    <a:latin typeface="Arial" charset="0"/>
                    <a:cs typeface="Arial" charset="0"/>
                  </a:rPr>
                  <a:t>  </a:t>
                </a:r>
                <a:r>
                  <a:rPr lang="en-US" altLang="ja-JP" sz="1500" b="1" dirty="0" err="1">
                    <a:latin typeface="Arial" charset="0"/>
                    <a:cs typeface="Arial" charset="0"/>
                  </a:rPr>
                  <a:t>generar</a:t>
                </a:r>
                <a:r>
                  <a:rPr lang="en-US" altLang="ja-JP" sz="1500" b="1" dirty="0">
                    <a:latin typeface="Arial" charset="0"/>
                    <a:cs typeface="Arial" charset="0"/>
                  </a:rPr>
                  <a:t> </a:t>
                </a:r>
                <a:r>
                  <a:rPr lang="en-US" altLang="ja-JP" sz="1500" b="1" dirty="0" err="1">
                    <a:latin typeface="Arial" charset="0"/>
                    <a:cs typeface="Arial" charset="0"/>
                  </a:rPr>
                  <a:t>cierto</a:t>
                </a:r>
                <a:r>
                  <a:rPr lang="en-US" altLang="ja-JP" sz="1500" b="1" dirty="0">
                    <a:latin typeface="Arial" charset="0"/>
                    <a:cs typeface="Arial" charset="0"/>
                  </a:rPr>
                  <a:t> </a:t>
                </a:r>
                <a:r>
                  <a:rPr lang="en-US" altLang="ja-JP" sz="1500" b="1" dirty="0" err="1">
                    <a:latin typeface="Arial" charset="0"/>
                    <a:cs typeface="Arial" charset="0"/>
                  </a:rPr>
                  <a:t>riesgo</a:t>
                </a:r>
                <a:r>
                  <a:rPr lang="en-US" altLang="ja-JP" sz="1500" b="1" dirty="0">
                    <a:latin typeface="Arial" charset="0"/>
                    <a:cs typeface="Arial" charset="0"/>
                  </a:rPr>
                  <a:t>, </a:t>
                </a:r>
                <a:r>
                  <a:rPr lang="en-US" altLang="ja-JP" sz="1500" b="1" dirty="0" err="1">
                    <a:latin typeface="Arial" charset="0"/>
                    <a:cs typeface="Arial" charset="0"/>
                  </a:rPr>
                  <a:t>para</a:t>
                </a:r>
                <a:r>
                  <a:rPr lang="en-US" altLang="ja-JP" sz="1500" b="1" dirty="0">
                    <a:latin typeface="Arial" charset="0"/>
                    <a:cs typeface="Arial" charset="0"/>
                  </a:rPr>
                  <a:t> </a:t>
                </a:r>
                <a:r>
                  <a:rPr lang="en-US" altLang="ja-JP" sz="1500" b="1" dirty="0" err="1">
                    <a:latin typeface="Arial" charset="0"/>
                    <a:cs typeface="Arial" charset="0"/>
                  </a:rPr>
                  <a:t>aislar</a:t>
                </a:r>
                <a:r>
                  <a:rPr lang="en-US" altLang="ja-JP" sz="1500" b="1" dirty="0">
                    <a:latin typeface="Arial" charset="0"/>
                    <a:cs typeface="Arial" charset="0"/>
                  </a:rPr>
                  <a:t> los  </a:t>
                </a:r>
                <a:r>
                  <a:rPr lang="en-US" altLang="ja-JP" sz="1500" b="1" dirty="0" err="1">
                    <a:latin typeface="Arial" charset="0"/>
                    <a:cs typeface="Arial" charset="0"/>
                  </a:rPr>
                  <a:t>objetivos</a:t>
                </a:r>
                <a:r>
                  <a:rPr lang="en-US" altLang="ja-JP" sz="1500" b="1" dirty="0">
                    <a:latin typeface="Arial" charset="0"/>
                    <a:cs typeface="Arial" charset="0"/>
                  </a:rPr>
                  <a:t> del </a:t>
                </a:r>
                <a:r>
                  <a:rPr lang="en-US" altLang="ja-JP" sz="1500" b="1" dirty="0" err="1">
                    <a:latin typeface="Arial" charset="0"/>
                    <a:cs typeface="Arial" charset="0"/>
                  </a:rPr>
                  <a:t>proyecto</a:t>
                </a:r>
                <a:r>
                  <a:rPr lang="en-US" altLang="ja-JP" sz="1500" b="1" dirty="0">
                    <a:latin typeface="Arial" charset="0"/>
                    <a:cs typeface="Arial" charset="0"/>
                  </a:rPr>
                  <a:t> de </a:t>
                </a:r>
                <a:r>
                  <a:rPr lang="en-US" altLang="ja-JP" sz="1500" b="1" dirty="0" err="1">
                    <a:latin typeface="Arial" charset="0"/>
                    <a:cs typeface="Arial" charset="0"/>
                  </a:rPr>
                  <a:t>su</a:t>
                </a:r>
                <a:r>
                  <a:rPr lang="en-US" altLang="ja-JP" sz="1500" b="1" dirty="0">
                    <a:latin typeface="Arial" charset="0"/>
                    <a:cs typeface="Arial" charset="0"/>
                  </a:rPr>
                  <a:t> </a:t>
                </a:r>
                <a:r>
                  <a:rPr lang="en-US" altLang="ja-JP" sz="1500" b="1" dirty="0" err="1">
                    <a:latin typeface="Arial" charset="0"/>
                    <a:cs typeface="Arial" charset="0"/>
                  </a:rPr>
                  <a:t>impacto</a:t>
                </a:r>
                <a:endParaRPr lang="en-US" altLang="ja-JP" sz="1500" b="1" dirty="0">
                  <a:latin typeface="Arial" charset="0"/>
                  <a:cs typeface="Arial" charset="0"/>
                </a:endParaRPr>
              </a:p>
            </p:txBody>
          </p:sp>
          <p:sp>
            <p:nvSpPr>
              <p:cNvPr id="19" name="Text Box 135">
                <a:extLst>
                  <a:ext uri="{FF2B5EF4-FFF2-40B4-BE49-F238E27FC236}">
                    <a16:creationId xmlns:a16="http://schemas.microsoft.com/office/drawing/2014/main" id="{F027A939-BEC0-4BDD-ABB4-470489068C7A}"/>
                  </a:ext>
                </a:extLst>
              </p:cNvPr>
              <p:cNvSpPr txBox="1">
                <a:spLocks noChangeArrowheads="1"/>
              </p:cNvSpPr>
              <p:nvPr/>
            </p:nvSpPr>
            <p:spPr bwMode="auto">
              <a:xfrm>
                <a:off x="4540250" y="2381250"/>
                <a:ext cx="661988" cy="230832"/>
              </a:xfrm>
              <a:prstGeom prst="rect">
                <a:avLst/>
              </a:prstGeom>
              <a:noFill/>
              <a:ln w="9525">
                <a:noFill/>
                <a:miter lim="800000"/>
                <a:headEnd/>
                <a:tailEnd/>
              </a:ln>
            </p:spPr>
            <p:txBody>
              <a:bodyPr lIns="0" tIns="0" rIns="0" bIns="0">
                <a:spAutoFit/>
              </a:bodyPr>
              <a:lstStyle/>
              <a:p>
                <a:r>
                  <a:rPr lang="en-US" altLang="ja-JP" sz="1500" b="1" dirty="0" err="1">
                    <a:solidFill>
                      <a:srgbClr val="FF0000"/>
                    </a:solidFill>
                    <a:latin typeface="Arial" charset="0"/>
                    <a:cs typeface="Arial" charset="0"/>
                  </a:rPr>
                  <a:t>Evitar</a:t>
                </a:r>
                <a:endParaRPr lang="en-US" altLang="ja-JP" sz="1500" b="1" dirty="0">
                  <a:latin typeface="Arial" charset="0"/>
                  <a:cs typeface="Arial" charset="0"/>
                </a:endParaRPr>
              </a:p>
            </p:txBody>
          </p:sp>
          <p:sp>
            <p:nvSpPr>
              <p:cNvPr id="20" name="Text Box 136">
                <a:extLst>
                  <a:ext uri="{FF2B5EF4-FFF2-40B4-BE49-F238E27FC236}">
                    <a16:creationId xmlns:a16="http://schemas.microsoft.com/office/drawing/2014/main" id="{D23593D4-DC7E-4182-9944-8BB1BEEE6DB3}"/>
                  </a:ext>
                </a:extLst>
              </p:cNvPr>
              <p:cNvSpPr txBox="1">
                <a:spLocks noChangeArrowheads="1"/>
              </p:cNvSpPr>
              <p:nvPr/>
            </p:nvSpPr>
            <p:spPr bwMode="auto">
              <a:xfrm>
                <a:off x="5691187" y="2989436"/>
                <a:ext cx="4375355" cy="461665"/>
              </a:xfrm>
              <a:prstGeom prst="rect">
                <a:avLst/>
              </a:prstGeom>
              <a:noFill/>
              <a:ln w="9525">
                <a:noFill/>
                <a:miter lim="800000"/>
                <a:headEnd/>
                <a:tailEnd/>
              </a:ln>
            </p:spPr>
            <p:txBody>
              <a:bodyPr wrap="square" lIns="0" tIns="0" rIns="0" bIns="0">
                <a:spAutoFit/>
              </a:bodyPr>
              <a:lstStyle/>
              <a:p>
                <a:pPr>
                  <a:lnSpc>
                    <a:spcPts val="1800"/>
                  </a:lnSpc>
                  <a:spcAft>
                    <a:spcPts val="2100"/>
                  </a:spcAft>
                </a:pPr>
                <a:r>
                  <a:rPr lang="en-US" altLang="ja-JP" sz="1500" b="1" dirty="0" err="1">
                    <a:latin typeface="Arial" charset="0"/>
                    <a:cs typeface="Arial" charset="0"/>
                  </a:rPr>
                  <a:t>Traslada</a:t>
                </a:r>
                <a:r>
                  <a:rPr lang="en-US" altLang="ja-JP" sz="1500" b="1" dirty="0">
                    <a:latin typeface="Arial" charset="0"/>
                    <a:cs typeface="Arial" charset="0"/>
                  </a:rPr>
                  <a:t> el </a:t>
                </a:r>
                <a:r>
                  <a:rPr lang="en-US" altLang="ja-JP" sz="1500" b="1" dirty="0" err="1">
                    <a:latin typeface="Arial" charset="0"/>
                    <a:cs typeface="Arial" charset="0"/>
                  </a:rPr>
                  <a:t>impacto</a:t>
                </a:r>
                <a:r>
                  <a:rPr lang="en-US" altLang="ja-JP" sz="1500" b="1" dirty="0">
                    <a:latin typeface="Arial" charset="0"/>
                    <a:cs typeface="Arial" charset="0"/>
                  </a:rPr>
                  <a:t> </a:t>
                </a:r>
                <a:r>
                  <a:rPr lang="en-US" altLang="ja-JP" sz="1500" b="1" dirty="0" err="1">
                    <a:latin typeface="Arial" charset="0"/>
                    <a:cs typeface="Arial" charset="0"/>
                  </a:rPr>
                  <a:t>negativo</a:t>
                </a:r>
                <a:r>
                  <a:rPr lang="en-US" altLang="ja-JP" sz="1500" b="1" dirty="0">
                    <a:latin typeface="Arial" charset="0"/>
                    <a:cs typeface="Arial" charset="0"/>
                  </a:rPr>
                  <a:t> de una  </a:t>
                </a:r>
                <a:r>
                  <a:rPr lang="en-US" altLang="ja-JP" sz="1500" b="1" dirty="0" err="1">
                    <a:latin typeface="Arial" charset="0"/>
                    <a:cs typeface="Arial" charset="0"/>
                  </a:rPr>
                  <a:t>amenaza</a:t>
                </a:r>
                <a:r>
                  <a:rPr lang="en-US" altLang="ja-JP" sz="1500" b="1" dirty="0">
                    <a:latin typeface="Arial" charset="0"/>
                    <a:cs typeface="Arial" charset="0"/>
                  </a:rPr>
                  <a:t> y </a:t>
                </a:r>
                <a:r>
                  <a:rPr lang="en-US" altLang="ja-JP" sz="1500" b="1" dirty="0" err="1">
                    <a:latin typeface="Arial" charset="0"/>
                    <a:cs typeface="Arial" charset="0"/>
                  </a:rPr>
                  <a:t>su</a:t>
                </a:r>
                <a:r>
                  <a:rPr lang="en-US" altLang="ja-JP" sz="1500" b="1" dirty="0">
                    <a:latin typeface="Arial" charset="0"/>
                    <a:cs typeface="Arial" charset="0"/>
                  </a:rPr>
                  <a:t> </a:t>
                </a:r>
                <a:r>
                  <a:rPr lang="en-US" altLang="ja-JP" sz="1500" b="1" dirty="0" err="1">
                    <a:latin typeface="Arial" charset="0"/>
                    <a:cs typeface="Arial" charset="0"/>
                  </a:rPr>
                  <a:t>estrategia</a:t>
                </a:r>
                <a:r>
                  <a:rPr lang="en-US" altLang="ja-JP" sz="1500" b="1" dirty="0">
                    <a:latin typeface="Arial" charset="0"/>
                    <a:cs typeface="Arial" charset="0"/>
                  </a:rPr>
                  <a:t> de respuesta  a un </a:t>
                </a:r>
                <a:r>
                  <a:rPr lang="en-US" altLang="ja-JP" sz="1500" b="1" dirty="0" err="1">
                    <a:latin typeface="Arial" charset="0"/>
                    <a:cs typeface="Arial" charset="0"/>
                  </a:rPr>
                  <a:t>tercero</a:t>
                </a:r>
                <a:endParaRPr lang="en-US" altLang="ja-JP" sz="1500" b="1" dirty="0">
                  <a:latin typeface="Arial" charset="0"/>
                  <a:cs typeface="Arial" charset="0"/>
                </a:endParaRPr>
              </a:p>
            </p:txBody>
          </p:sp>
          <p:sp>
            <p:nvSpPr>
              <p:cNvPr id="21" name="Text Box 137">
                <a:extLst>
                  <a:ext uri="{FF2B5EF4-FFF2-40B4-BE49-F238E27FC236}">
                    <a16:creationId xmlns:a16="http://schemas.microsoft.com/office/drawing/2014/main" id="{D1420BC8-F835-47A2-A045-6BAD66587B85}"/>
                  </a:ext>
                </a:extLst>
              </p:cNvPr>
              <p:cNvSpPr txBox="1">
                <a:spLocks noChangeArrowheads="1"/>
              </p:cNvSpPr>
              <p:nvPr/>
            </p:nvSpPr>
            <p:spPr bwMode="auto">
              <a:xfrm>
                <a:off x="4541838" y="3100388"/>
                <a:ext cx="1022350" cy="230832"/>
              </a:xfrm>
              <a:prstGeom prst="rect">
                <a:avLst/>
              </a:prstGeom>
              <a:noFill/>
              <a:ln w="9525">
                <a:noFill/>
                <a:miter lim="800000"/>
                <a:headEnd/>
                <a:tailEnd/>
              </a:ln>
            </p:spPr>
            <p:txBody>
              <a:bodyPr lIns="0" tIns="0" rIns="0" bIns="0">
                <a:spAutoFit/>
              </a:bodyPr>
              <a:lstStyle/>
              <a:p>
                <a:r>
                  <a:rPr lang="en-US" altLang="ja-JP" sz="1500" b="1" dirty="0" err="1">
                    <a:solidFill>
                      <a:srgbClr val="FF0000"/>
                    </a:solidFill>
                    <a:latin typeface="Arial" charset="0"/>
                    <a:cs typeface="Arial" charset="0"/>
                  </a:rPr>
                  <a:t>Transferir</a:t>
                </a:r>
                <a:endParaRPr lang="en-US" altLang="ja-JP" sz="1500" b="1" dirty="0">
                  <a:latin typeface="Arial" charset="0"/>
                  <a:cs typeface="Arial" charset="0"/>
                </a:endParaRPr>
              </a:p>
            </p:txBody>
          </p:sp>
          <p:sp>
            <p:nvSpPr>
              <p:cNvPr id="22" name="Text Box 138">
                <a:extLst>
                  <a:ext uri="{FF2B5EF4-FFF2-40B4-BE49-F238E27FC236}">
                    <a16:creationId xmlns:a16="http://schemas.microsoft.com/office/drawing/2014/main" id="{9F342631-2F61-477D-8EC5-B7886E6F79DE}"/>
                  </a:ext>
                </a:extLst>
              </p:cNvPr>
              <p:cNvSpPr txBox="1">
                <a:spLocks noChangeArrowheads="1"/>
              </p:cNvSpPr>
              <p:nvPr/>
            </p:nvSpPr>
            <p:spPr bwMode="auto">
              <a:xfrm>
                <a:off x="4541838" y="3965575"/>
                <a:ext cx="755650" cy="230832"/>
              </a:xfrm>
              <a:prstGeom prst="rect">
                <a:avLst/>
              </a:prstGeom>
              <a:noFill/>
              <a:ln w="9525">
                <a:noFill/>
                <a:miter lim="800000"/>
                <a:headEnd/>
                <a:tailEnd/>
              </a:ln>
            </p:spPr>
            <p:txBody>
              <a:bodyPr lIns="0" tIns="0" rIns="0" bIns="0">
                <a:spAutoFit/>
              </a:bodyPr>
              <a:lstStyle/>
              <a:p>
                <a:r>
                  <a:rPr lang="en-US" altLang="ja-JP" sz="1500" b="1" dirty="0" err="1">
                    <a:solidFill>
                      <a:srgbClr val="FF0000"/>
                    </a:solidFill>
                    <a:latin typeface="Arial" charset="0"/>
                    <a:cs typeface="Arial" charset="0"/>
                  </a:rPr>
                  <a:t>Mitigar</a:t>
                </a:r>
                <a:endParaRPr lang="en-US" altLang="ja-JP" sz="1500" b="1" dirty="0">
                  <a:solidFill>
                    <a:srgbClr val="FF0000"/>
                  </a:solidFill>
                  <a:latin typeface="Arial" charset="0"/>
                  <a:cs typeface="Arial" charset="0"/>
                </a:endParaRPr>
              </a:p>
            </p:txBody>
          </p:sp>
          <p:sp>
            <p:nvSpPr>
              <p:cNvPr id="23" name="Text Box 139">
                <a:extLst>
                  <a:ext uri="{FF2B5EF4-FFF2-40B4-BE49-F238E27FC236}">
                    <a16:creationId xmlns:a16="http://schemas.microsoft.com/office/drawing/2014/main" id="{31310395-6260-46A0-94C5-B9BDA777C360}"/>
                  </a:ext>
                </a:extLst>
              </p:cNvPr>
              <p:cNvSpPr txBox="1">
                <a:spLocks noChangeArrowheads="1"/>
              </p:cNvSpPr>
              <p:nvPr/>
            </p:nvSpPr>
            <p:spPr bwMode="auto">
              <a:xfrm>
                <a:off x="1698625" y="4284663"/>
                <a:ext cx="1893888" cy="523220"/>
              </a:xfrm>
              <a:prstGeom prst="rect">
                <a:avLst/>
              </a:prstGeom>
              <a:noFill/>
              <a:ln w="9525">
                <a:noFill/>
                <a:miter lim="800000"/>
                <a:headEnd/>
                <a:tailEnd/>
              </a:ln>
            </p:spPr>
            <p:txBody>
              <a:bodyPr lIns="0" tIns="0" rIns="0" bIns="0">
                <a:spAutoFit/>
              </a:bodyPr>
              <a:lstStyle/>
              <a:p>
                <a:r>
                  <a:rPr lang="en-US" altLang="ja-JP" sz="1700" b="1">
                    <a:latin typeface="Arial" charset="0"/>
                    <a:cs typeface="Arial" charset="0"/>
                  </a:rPr>
                  <a:t>Estrategias para   </a:t>
                </a:r>
              </a:p>
              <a:p>
                <a:endParaRPr lang="en-US" altLang="ja-JP" sz="1700" b="1">
                  <a:latin typeface="Arial" charset="0"/>
                  <a:cs typeface="Arial" charset="0"/>
                </a:endParaRPr>
              </a:p>
            </p:txBody>
          </p:sp>
          <p:sp>
            <p:nvSpPr>
              <p:cNvPr id="24" name="Text Box 140">
                <a:extLst>
                  <a:ext uri="{FF2B5EF4-FFF2-40B4-BE49-F238E27FC236}">
                    <a16:creationId xmlns:a16="http://schemas.microsoft.com/office/drawing/2014/main" id="{1A5C0B06-488A-49BF-97B9-ED1CE8445073}"/>
                  </a:ext>
                </a:extLst>
              </p:cNvPr>
              <p:cNvSpPr txBox="1">
                <a:spLocks noChangeArrowheads="1"/>
              </p:cNvSpPr>
              <p:nvPr/>
            </p:nvSpPr>
            <p:spPr bwMode="auto">
              <a:xfrm>
                <a:off x="2024063" y="4543425"/>
                <a:ext cx="1184275" cy="523220"/>
              </a:xfrm>
              <a:prstGeom prst="rect">
                <a:avLst/>
              </a:prstGeom>
              <a:noFill/>
              <a:ln w="9525">
                <a:noFill/>
                <a:miter lim="800000"/>
                <a:headEnd/>
                <a:tailEnd/>
              </a:ln>
            </p:spPr>
            <p:txBody>
              <a:bodyPr lIns="0" tIns="0" rIns="0" bIns="0">
                <a:spAutoFit/>
              </a:bodyPr>
              <a:lstStyle/>
              <a:p>
                <a:r>
                  <a:rPr lang="en-US" altLang="ja-JP" sz="1700" b="1">
                    <a:latin typeface="Arial" charset="0"/>
                    <a:cs typeface="Arial" charset="0"/>
                  </a:rPr>
                  <a:t>amenazas  </a:t>
                </a:r>
              </a:p>
              <a:p>
                <a:endParaRPr lang="en-US" altLang="ja-JP" sz="1700" b="1">
                  <a:latin typeface="Arial" charset="0"/>
                  <a:cs typeface="Arial" charset="0"/>
                </a:endParaRPr>
              </a:p>
            </p:txBody>
          </p:sp>
          <p:sp>
            <p:nvSpPr>
              <p:cNvPr id="25" name="Text Box 141">
                <a:extLst>
                  <a:ext uri="{FF2B5EF4-FFF2-40B4-BE49-F238E27FC236}">
                    <a16:creationId xmlns:a16="http://schemas.microsoft.com/office/drawing/2014/main" id="{40B132CF-66D9-4757-9DA0-BF147D7BC72A}"/>
                  </a:ext>
                </a:extLst>
              </p:cNvPr>
              <p:cNvSpPr txBox="1">
                <a:spLocks noChangeArrowheads="1"/>
              </p:cNvSpPr>
              <p:nvPr/>
            </p:nvSpPr>
            <p:spPr bwMode="auto">
              <a:xfrm>
                <a:off x="5746063" y="4862513"/>
                <a:ext cx="4464496" cy="923330"/>
              </a:xfrm>
              <a:prstGeom prst="rect">
                <a:avLst/>
              </a:prstGeom>
              <a:noFill/>
              <a:ln w="9525">
                <a:noFill/>
                <a:miter lim="800000"/>
                <a:headEnd/>
                <a:tailEnd/>
              </a:ln>
            </p:spPr>
            <p:txBody>
              <a:bodyPr wrap="square" lIns="0" tIns="0" rIns="0" bIns="0">
                <a:spAutoFit/>
              </a:bodyPr>
              <a:lstStyle/>
              <a:p>
                <a:pPr>
                  <a:lnSpc>
                    <a:spcPts val="1800"/>
                  </a:lnSpc>
                </a:pPr>
                <a:r>
                  <a:rPr lang="en-US" altLang="ja-JP" sz="1500" b="1" dirty="0">
                    <a:latin typeface="Arial" charset="0"/>
                    <a:cs typeface="Arial" charset="0"/>
                  </a:rPr>
                  <a:t>Indica que el </a:t>
                </a:r>
                <a:r>
                  <a:rPr lang="en-US" altLang="ja-JP" sz="1500" b="1" dirty="0" err="1">
                    <a:latin typeface="Arial" charset="0"/>
                    <a:cs typeface="Arial" charset="0"/>
                  </a:rPr>
                  <a:t>equipo</a:t>
                </a:r>
                <a:r>
                  <a:rPr lang="en-US" altLang="ja-JP" sz="1500" b="1" dirty="0">
                    <a:latin typeface="Arial" charset="0"/>
                    <a:cs typeface="Arial" charset="0"/>
                  </a:rPr>
                  <a:t> del </a:t>
                </a:r>
                <a:r>
                  <a:rPr lang="en-US" altLang="ja-JP" sz="1500" b="1" dirty="0" err="1">
                    <a:latin typeface="Arial" charset="0"/>
                    <a:cs typeface="Arial" charset="0"/>
                  </a:rPr>
                  <a:t>proyecto</a:t>
                </a:r>
                <a:r>
                  <a:rPr lang="en-US" altLang="ja-JP" sz="1500" b="1" dirty="0">
                    <a:latin typeface="Arial" charset="0"/>
                    <a:cs typeface="Arial" charset="0"/>
                  </a:rPr>
                  <a:t> ha </a:t>
                </a:r>
                <a:r>
                  <a:rPr lang="en-US" altLang="ja-JP" sz="1500" b="1" dirty="0" err="1">
                    <a:latin typeface="Arial" charset="0"/>
                    <a:cs typeface="Arial" charset="0"/>
                  </a:rPr>
                  <a:t>decidido</a:t>
                </a:r>
                <a:r>
                  <a:rPr lang="en-US" altLang="ja-JP" sz="1500" b="1" dirty="0">
                    <a:latin typeface="Arial" charset="0"/>
                    <a:cs typeface="Arial" charset="0"/>
                  </a:rPr>
                  <a:t> no </a:t>
                </a:r>
                <a:r>
                  <a:rPr lang="en-US" altLang="ja-JP" sz="1500" b="1" dirty="0" err="1">
                    <a:latin typeface="Arial" charset="0"/>
                    <a:cs typeface="Arial" charset="0"/>
                  </a:rPr>
                  <a:t>cambiar</a:t>
                </a:r>
                <a:r>
                  <a:rPr lang="en-US" altLang="ja-JP" sz="1500" b="1" dirty="0">
                    <a:latin typeface="Arial" charset="0"/>
                    <a:cs typeface="Arial" charset="0"/>
                  </a:rPr>
                  <a:t> el plan del </a:t>
                </a:r>
                <a:r>
                  <a:rPr lang="en-US" altLang="ja-JP" sz="1500" b="1" dirty="0" err="1">
                    <a:latin typeface="Arial" charset="0"/>
                    <a:cs typeface="Arial" charset="0"/>
                  </a:rPr>
                  <a:t>proyecto</a:t>
                </a:r>
                <a:r>
                  <a:rPr lang="en-US" altLang="ja-JP" sz="1500" b="1" dirty="0">
                    <a:latin typeface="Arial" charset="0"/>
                    <a:cs typeface="Arial" charset="0"/>
                  </a:rPr>
                  <a:t> para </a:t>
                </a:r>
                <a:r>
                  <a:rPr lang="en-US" altLang="ja-JP" sz="1500" b="1" dirty="0" err="1">
                    <a:latin typeface="Arial" charset="0"/>
                    <a:cs typeface="Arial" charset="0"/>
                  </a:rPr>
                  <a:t>lidiar</a:t>
                </a:r>
                <a:r>
                  <a:rPr lang="en-US" altLang="ja-JP" sz="1500" b="1" dirty="0">
                    <a:latin typeface="Arial" charset="0"/>
                    <a:cs typeface="Arial" charset="0"/>
                  </a:rPr>
                  <a:t> con un </a:t>
                </a:r>
                <a:r>
                  <a:rPr lang="en-US" altLang="ja-JP" sz="1500" b="1" dirty="0" err="1">
                    <a:latin typeface="Arial" charset="0"/>
                    <a:cs typeface="Arial" charset="0"/>
                  </a:rPr>
                  <a:t>riesgo</a:t>
                </a:r>
                <a:r>
                  <a:rPr lang="en-US" altLang="ja-JP" sz="1500" b="1" dirty="0">
                    <a:latin typeface="Arial" charset="0"/>
                    <a:cs typeface="Arial" charset="0"/>
                  </a:rPr>
                  <a:t> o no es </a:t>
                </a:r>
                <a:r>
                  <a:rPr lang="en-US" altLang="ja-JP" sz="1500" b="1" dirty="0" err="1">
                    <a:latin typeface="Arial" charset="0"/>
                    <a:cs typeface="Arial" charset="0"/>
                  </a:rPr>
                  <a:t>capaz</a:t>
                </a:r>
                <a:r>
                  <a:rPr lang="en-US" altLang="ja-JP" sz="1500" b="1" dirty="0">
                    <a:latin typeface="Arial" charset="0"/>
                    <a:cs typeface="Arial" charset="0"/>
                  </a:rPr>
                  <a:t> de </a:t>
                </a:r>
                <a:r>
                  <a:rPr lang="en-US" altLang="ja-JP" sz="1500" b="1" dirty="0" err="1">
                    <a:latin typeface="Arial" charset="0"/>
                    <a:cs typeface="Arial" charset="0"/>
                  </a:rPr>
                  <a:t>identificar</a:t>
                </a:r>
                <a:r>
                  <a:rPr lang="en-US" altLang="ja-JP" sz="1500" b="1" dirty="0">
                    <a:cs typeface="Arial" charset="0"/>
                  </a:rPr>
                  <a:t> </a:t>
                </a:r>
                <a:r>
                  <a:rPr lang="en-US" altLang="ja-JP" sz="1500" b="1" dirty="0" err="1">
                    <a:latin typeface="Arial" charset="0"/>
                    <a:cs typeface="Arial" charset="0"/>
                  </a:rPr>
                  <a:t>cualquier</a:t>
                </a:r>
                <a:r>
                  <a:rPr lang="en-US" altLang="ja-JP" sz="1500" b="1" dirty="0">
                    <a:latin typeface="Arial" charset="0"/>
                    <a:cs typeface="Arial" charset="0"/>
                  </a:rPr>
                  <a:t> </a:t>
                </a:r>
                <a:r>
                  <a:rPr lang="en-US" altLang="ja-JP" sz="1500" b="1" dirty="0" err="1">
                    <a:latin typeface="Arial" charset="0"/>
                    <a:cs typeface="Arial" charset="0"/>
                  </a:rPr>
                  <a:t>otra</a:t>
                </a:r>
                <a:r>
                  <a:rPr lang="en-US" altLang="ja-JP" sz="1500" b="1" dirty="0">
                    <a:latin typeface="Arial" charset="0"/>
                    <a:cs typeface="Arial" charset="0"/>
                  </a:rPr>
                  <a:t> </a:t>
                </a:r>
                <a:r>
                  <a:rPr lang="en-US" altLang="ja-JP" sz="1500" b="1" dirty="0" err="1">
                    <a:latin typeface="Arial" charset="0"/>
                    <a:cs typeface="Arial" charset="0"/>
                  </a:rPr>
                  <a:t>estrategia</a:t>
                </a:r>
                <a:r>
                  <a:rPr lang="en-US" altLang="ja-JP" sz="1500" b="1" dirty="0">
                    <a:latin typeface="Arial" charset="0"/>
                    <a:cs typeface="Arial" charset="0"/>
                  </a:rPr>
                  <a:t> de respuesta</a:t>
                </a:r>
              </a:p>
            </p:txBody>
          </p:sp>
          <p:sp>
            <p:nvSpPr>
              <p:cNvPr id="26" name="Text Box 142">
                <a:extLst>
                  <a:ext uri="{FF2B5EF4-FFF2-40B4-BE49-F238E27FC236}">
                    <a16:creationId xmlns:a16="http://schemas.microsoft.com/office/drawing/2014/main" id="{C0E1BB56-8896-477B-B415-F5E723CC7244}"/>
                  </a:ext>
                </a:extLst>
              </p:cNvPr>
              <p:cNvSpPr txBox="1">
                <a:spLocks noChangeArrowheads="1"/>
              </p:cNvSpPr>
              <p:nvPr/>
            </p:nvSpPr>
            <p:spPr bwMode="auto">
              <a:xfrm>
                <a:off x="4541838" y="5549900"/>
                <a:ext cx="842962" cy="230832"/>
              </a:xfrm>
              <a:prstGeom prst="rect">
                <a:avLst/>
              </a:prstGeom>
              <a:noFill/>
              <a:ln w="9525">
                <a:noFill/>
                <a:miter lim="800000"/>
                <a:headEnd/>
                <a:tailEnd/>
              </a:ln>
            </p:spPr>
            <p:txBody>
              <a:bodyPr lIns="0" tIns="0" rIns="0" bIns="0">
                <a:spAutoFit/>
              </a:bodyPr>
              <a:lstStyle/>
              <a:p>
                <a:r>
                  <a:rPr lang="en-US" altLang="ja-JP" sz="1500" b="1" dirty="0" err="1">
                    <a:solidFill>
                      <a:srgbClr val="FF0000"/>
                    </a:solidFill>
                    <a:latin typeface="Arial" charset="0"/>
                    <a:cs typeface="Arial" charset="0"/>
                  </a:rPr>
                  <a:t>Aceptar</a:t>
                </a:r>
                <a:endParaRPr lang="en-US" altLang="ja-JP" sz="1500" b="1" dirty="0">
                  <a:solidFill>
                    <a:srgbClr val="FF0000"/>
                  </a:solidFill>
                  <a:latin typeface="Arial" charset="0"/>
                  <a:cs typeface="Arial" charset="0"/>
                </a:endParaRPr>
              </a:p>
            </p:txBody>
          </p:sp>
          <p:sp>
            <p:nvSpPr>
              <p:cNvPr id="27" name="Text Box 143">
                <a:extLst>
                  <a:ext uri="{FF2B5EF4-FFF2-40B4-BE49-F238E27FC236}">
                    <a16:creationId xmlns:a16="http://schemas.microsoft.com/office/drawing/2014/main" id="{3750E878-8A14-44A4-8719-DF6E85D12497}"/>
                  </a:ext>
                </a:extLst>
              </p:cNvPr>
              <p:cNvSpPr txBox="1">
                <a:spLocks noChangeArrowheads="1"/>
              </p:cNvSpPr>
              <p:nvPr/>
            </p:nvSpPr>
            <p:spPr bwMode="auto">
              <a:xfrm>
                <a:off x="5765799" y="5869756"/>
                <a:ext cx="4372751" cy="692497"/>
              </a:xfrm>
              <a:prstGeom prst="rect">
                <a:avLst/>
              </a:prstGeom>
              <a:noFill/>
              <a:ln w="9525">
                <a:noFill/>
                <a:miter lim="800000"/>
                <a:headEnd/>
                <a:tailEnd/>
              </a:ln>
              <a:effectLst/>
            </p:spPr>
            <p:txBody>
              <a:bodyPr wrap="square" lIns="0" tIns="0" rIns="0" bIns="0">
                <a:spAutoFit/>
              </a:bodyPr>
              <a:lstStyle/>
              <a:p>
                <a:pPr>
                  <a:lnSpc>
                    <a:spcPts val="1800"/>
                  </a:lnSpc>
                  <a:defRPr/>
                </a:pPr>
                <a:r>
                  <a:rPr lang="en-US" altLang="ja-JP" sz="1500" b="1" dirty="0">
                    <a:latin typeface="Arial" charset="0"/>
                    <a:cs typeface="Arial" charset="0"/>
                  </a:rPr>
                  <a:t>La respuesta de </a:t>
                </a:r>
                <a:r>
                  <a:rPr lang="en-US" altLang="ja-JP" sz="1500" b="1" dirty="0" err="1">
                    <a:latin typeface="Arial" charset="0"/>
                    <a:cs typeface="Arial" charset="0"/>
                  </a:rPr>
                  <a:t>aceptación</a:t>
                </a:r>
                <a:r>
                  <a:rPr lang="en-US" altLang="ja-JP" sz="1500" b="1" dirty="0">
                    <a:latin typeface="Arial" charset="0"/>
                    <a:cs typeface="Arial" charset="0"/>
                  </a:rPr>
                  <a:t> </a:t>
                </a:r>
                <a:r>
                  <a:rPr lang="en-US" altLang="ja-JP" sz="1500" b="1" dirty="0" err="1">
                    <a:latin typeface="Arial" charset="0"/>
                    <a:cs typeface="Arial" charset="0"/>
                  </a:rPr>
                  <a:t>activa</a:t>
                </a:r>
                <a:r>
                  <a:rPr lang="en-US" altLang="ja-JP" sz="1500" b="1" dirty="0">
                    <a:latin typeface="Arial" charset="0"/>
                    <a:cs typeface="Arial" charset="0"/>
                  </a:rPr>
                  <a:t>  </a:t>
                </a:r>
                <a:r>
                  <a:rPr lang="en-US" altLang="ja-JP" sz="1500" b="1" dirty="0" err="1">
                    <a:latin typeface="Arial" charset="0"/>
                    <a:cs typeface="Arial" charset="0"/>
                  </a:rPr>
                  <a:t>más</a:t>
                </a:r>
                <a:r>
                  <a:rPr lang="en-US" altLang="ja-JP" sz="1500" b="1" dirty="0">
                    <a:latin typeface="Arial" charset="0"/>
                    <a:cs typeface="Arial" charset="0"/>
                  </a:rPr>
                  <a:t> </a:t>
                </a:r>
                <a:r>
                  <a:rPr lang="en-US" altLang="ja-JP" sz="1500" b="1" dirty="0" err="1">
                    <a:latin typeface="Arial" charset="0"/>
                    <a:cs typeface="Arial" charset="0"/>
                  </a:rPr>
                  <a:t>común</a:t>
                </a:r>
                <a:r>
                  <a:rPr lang="en-US" altLang="ja-JP" sz="1500" b="1" dirty="0">
                    <a:latin typeface="Arial" charset="0"/>
                    <a:cs typeface="Arial" charset="0"/>
                  </a:rPr>
                  <a:t> es </a:t>
                </a:r>
                <a:r>
                  <a:rPr lang="en-US" altLang="ja-JP" sz="1500" b="1" dirty="0" err="1">
                    <a:latin typeface="Arial" charset="0"/>
                    <a:cs typeface="Arial" charset="0"/>
                  </a:rPr>
                  <a:t>establecer</a:t>
                </a:r>
                <a:r>
                  <a:rPr lang="en-US" altLang="ja-JP" sz="1500" b="1" dirty="0">
                    <a:latin typeface="Arial" charset="0"/>
                    <a:cs typeface="Arial" charset="0"/>
                  </a:rPr>
                  <a:t> una </a:t>
                </a:r>
                <a:r>
                  <a:rPr lang="en-US" altLang="ja-JP" sz="1500" b="1" dirty="0" err="1">
                    <a:latin typeface="Arial" charset="0"/>
                    <a:cs typeface="Arial" charset="0"/>
                  </a:rPr>
                  <a:t>reserva</a:t>
                </a:r>
                <a:r>
                  <a:rPr lang="en-US" altLang="ja-JP" sz="1500" b="1" dirty="0">
                    <a:latin typeface="Arial" charset="0"/>
                    <a:cs typeface="Arial" charset="0"/>
                  </a:rPr>
                  <a:t>  de </a:t>
                </a:r>
                <a:r>
                  <a:rPr lang="en-US" altLang="ja-JP" sz="1500" b="1" dirty="0" err="1">
                    <a:latin typeface="Arial" charset="0"/>
                    <a:cs typeface="Arial" charset="0"/>
                  </a:rPr>
                  <a:t>contingencia</a:t>
                </a:r>
                <a:r>
                  <a:rPr lang="en-US" altLang="ja-JP" sz="1500" b="1" dirty="0">
                    <a:latin typeface="Arial" charset="0"/>
                    <a:cs typeface="Arial" charset="0"/>
                  </a:rPr>
                  <a:t>. La </a:t>
                </a:r>
                <a:r>
                  <a:rPr lang="en-US" altLang="ja-JP" sz="1500" b="1" dirty="0" err="1">
                    <a:latin typeface="Arial" charset="0"/>
                    <a:cs typeface="Arial" charset="0"/>
                  </a:rPr>
                  <a:t>aceptación</a:t>
                </a:r>
                <a:r>
                  <a:rPr lang="en-US" altLang="ja-JP" sz="1500" b="1" dirty="0">
                    <a:latin typeface="Arial" charset="0"/>
                    <a:cs typeface="Arial" charset="0"/>
                  </a:rPr>
                  <a:t> </a:t>
                </a:r>
                <a:r>
                  <a:rPr lang="en-US" altLang="ja-JP" sz="1500" b="1" dirty="0" err="1">
                    <a:latin typeface="Arial" charset="0"/>
                    <a:cs typeface="Arial" charset="0"/>
                  </a:rPr>
                  <a:t>pasiva</a:t>
                </a:r>
                <a:r>
                  <a:rPr lang="en-US" altLang="ja-JP" sz="1500" b="1" dirty="0">
                    <a:latin typeface="Arial" charset="0"/>
                    <a:cs typeface="Arial" charset="0"/>
                  </a:rPr>
                  <a:t>  no </a:t>
                </a:r>
                <a:r>
                  <a:rPr lang="en-US" altLang="ja-JP" sz="1500" b="1" dirty="0" err="1">
                    <a:latin typeface="Arial" charset="0"/>
                    <a:cs typeface="Arial" charset="0"/>
                  </a:rPr>
                  <a:t>requiere</a:t>
                </a:r>
                <a:r>
                  <a:rPr lang="en-US" altLang="ja-JP" sz="1500" b="1" dirty="0">
                    <a:latin typeface="Arial" charset="0"/>
                    <a:cs typeface="Arial" charset="0"/>
                  </a:rPr>
                  <a:t> </a:t>
                </a:r>
                <a:r>
                  <a:rPr lang="en-US" altLang="ja-JP" sz="1500" b="1" dirty="0" err="1">
                    <a:latin typeface="Arial" charset="0"/>
                    <a:cs typeface="Arial" charset="0"/>
                  </a:rPr>
                  <a:t>ninguna</a:t>
                </a:r>
                <a:r>
                  <a:rPr lang="en-US" altLang="ja-JP" sz="1500" b="1" dirty="0">
                    <a:latin typeface="Arial" charset="0"/>
                    <a:cs typeface="Arial" charset="0"/>
                  </a:rPr>
                  <a:t> </a:t>
                </a:r>
                <a:r>
                  <a:rPr lang="en-US" altLang="ja-JP" sz="1500" b="1" dirty="0" err="1">
                    <a:latin typeface="Arial" charset="0"/>
                    <a:cs typeface="Arial" charset="0"/>
                  </a:rPr>
                  <a:t>acción</a:t>
                </a:r>
                <a:endParaRPr lang="en-US" altLang="ja-JP" sz="1400" dirty="0">
                  <a:effectLst>
                    <a:outerShdw blurRad="38100" dist="38100" dir="2700000" algn="tl">
                      <a:srgbClr val="C0C0C0"/>
                    </a:outerShdw>
                  </a:effectLst>
                  <a:latin typeface="Arial" charset="0"/>
                  <a:cs typeface="Arial" charset="0"/>
                </a:endParaRPr>
              </a:p>
            </p:txBody>
          </p:sp>
        </p:grpSp>
        <p:sp>
          <p:nvSpPr>
            <p:cNvPr id="8" name="Text Box 136">
              <a:extLst>
                <a:ext uri="{FF2B5EF4-FFF2-40B4-BE49-F238E27FC236}">
                  <a16:creationId xmlns:a16="http://schemas.microsoft.com/office/drawing/2014/main" id="{8D92E539-A760-4D84-8A71-B053609284B3}"/>
                </a:ext>
              </a:extLst>
            </p:cNvPr>
            <p:cNvSpPr txBox="1">
              <a:spLocks noChangeArrowheads="1"/>
            </p:cNvSpPr>
            <p:nvPr/>
          </p:nvSpPr>
          <p:spPr bwMode="auto">
            <a:xfrm>
              <a:off x="5097016" y="3645024"/>
              <a:ext cx="4375355" cy="461665"/>
            </a:xfrm>
            <a:prstGeom prst="rect">
              <a:avLst/>
            </a:prstGeom>
            <a:noFill/>
            <a:ln w="9525">
              <a:noFill/>
              <a:miter lim="800000"/>
              <a:headEnd/>
              <a:tailEnd/>
            </a:ln>
          </p:spPr>
          <p:txBody>
            <a:bodyPr wrap="square" lIns="0" tIns="0" rIns="0" bIns="0">
              <a:spAutoFit/>
            </a:bodyPr>
            <a:lstStyle/>
            <a:p>
              <a:pPr>
                <a:lnSpc>
                  <a:spcPts val="1800"/>
                </a:lnSpc>
              </a:pPr>
              <a:r>
                <a:rPr lang="en-US" altLang="ja-JP" sz="1500" b="1" dirty="0" err="1">
                  <a:cs typeface="Arial" charset="0"/>
                </a:rPr>
                <a:t>Busca</a:t>
              </a:r>
              <a:r>
                <a:rPr lang="en-US" altLang="ja-JP" sz="1500" b="1" dirty="0">
                  <a:cs typeface="Arial" charset="0"/>
                </a:rPr>
                <a:t> </a:t>
              </a:r>
              <a:r>
                <a:rPr lang="en-US" altLang="ja-JP" sz="1500" b="1" dirty="0" err="1">
                  <a:cs typeface="Arial" charset="0"/>
                </a:rPr>
                <a:t>reducir</a:t>
              </a:r>
              <a:r>
                <a:rPr lang="en-US" altLang="ja-JP" sz="1500" b="1" dirty="0">
                  <a:cs typeface="Arial" charset="0"/>
                </a:rPr>
                <a:t> la </a:t>
              </a:r>
              <a:r>
                <a:rPr lang="en-US" altLang="ja-JP" sz="1500" b="1" dirty="0" err="1">
                  <a:cs typeface="Arial" charset="0"/>
                </a:rPr>
                <a:t>probabilidad</a:t>
              </a:r>
              <a:r>
                <a:rPr lang="en-US" altLang="ja-JP" sz="1500" b="1" dirty="0">
                  <a:cs typeface="Arial" charset="0"/>
                </a:rPr>
                <a:t> e  </a:t>
              </a:r>
              <a:r>
                <a:rPr lang="en-US" altLang="ja-JP" sz="1500" b="1" dirty="0" err="1">
                  <a:cs typeface="Arial" charset="0"/>
                </a:rPr>
                <a:t>impactos</a:t>
              </a:r>
              <a:r>
                <a:rPr lang="en-US" altLang="ja-JP" sz="1500" b="1" dirty="0">
                  <a:cs typeface="Arial" charset="0"/>
                </a:rPr>
                <a:t> de un </a:t>
              </a:r>
              <a:r>
                <a:rPr lang="en-US" altLang="ja-JP" sz="1500" b="1" dirty="0" err="1">
                  <a:cs typeface="Arial" charset="0"/>
                </a:rPr>
                <a:t>evento</a:t>
              </a:r>
              <a:r>
                <a:rPr lang="en-US" altLang="ja-JP" sz="1500" b="1" dirty="0">
                  <a:cs typeface="Arial" charset="0"/>
                </a:rPr>
                <a:t> </a:t>
              </a:r>
              <a:r>
                <a:rPr lang="en-US" altLang="ja-JP" sz="1500" b="1" dirty="0" err="1">
                  <a:cs typeface="Arial" charset="0"/>
                </a:rPr>
                <a:t>riesgoso</a:t>
              </a:r>
              <a:r>
                <a:rPr lang="en-US" altLang="ja-JP" sz="1500" b="1" dirty="0">
                  <a:cs typeface="Arial" charset="0"/>
                </a:rPr>
                <a:t>  </a:t>
              </a:r>
              <a:r>
                <a:rPr lang="en-US" altLang="ja-JP" sz="1500" b="1" dirty="0" err="1">
                  <a:cs typeface="Arial" charset="0"/>
                </a:rPr>
                <a:t>adverso</a:t>
              </a:r>
              <a:r>
                <a:rPr lang="en-US" altLang="ja-JP" sz="1500" b="1" dirty="0">
                  <a:cs typeface="Arial" charset="0"/>
                </a:rPr>
                <a:t> a un </a:t>
              </a:r>
              <a:r>
                <a:rPr lang="en-US" altLang="ja-JP" sz="1500" b="1" dirty="0" err="1">
                  <a:cs typeface="Arial" charset="0"/>
                </a:rPr>
                <a:t>umbral</a:t>
              </a:r>
              <a:r>
                <a:rPr lang="en-US" altLang="ja-JP" sz="1500" b="1" dirty="0">
                  <a:cs typeface="Arial" charset="0"/>
                </a:rPr>
                <a:t> </a:t>
              </a:r>
              <a:r>
                <a:rPr lang="en-US" altLang="ja-JP" sz="1500" b="1" dirty="0" err="1">
                  <a:cs typeface="Arial" charset="0"/>
                </a:rPr>
                <a:t>aceptable</a:t>
              </a:r>
              <a:r>
                <a:rPr lang="en-US" altLang="ja-JP" sz="1500" b="1" dirty="0">
                  <a:cs typeface="Arial" charset="0"/>
                </a:rPr>
                <a:t>  </a:t>
              </a:r>
            </a:p>
          </p:txBody>
        </p:sp>
      </p:grpSp>
    </p:spTree>
    <p:extLst>
      <p:ext uri="{BB962C8B-B14F-4D97-AF65-F5344CB8AC3E}">
        <p14:creationId xmlns:p14="http://schemas.microsoft.com/office/powerpoint/2010/main" val="16722291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F342F8A-1777-48E9-9698-020D2E6122B6}"/>
              </a:ext>
            </a:extLst>
          </p:cNvPr>
          <p:cNvSpPr>
            <a:spLocks noGrp="1"/>
          </p:cNvSpPr>
          <p:nvPr>
            <p:ph type="body" sz="quarter" idx="14"/>
          </p:nvPr>
        </p:nvSpPr>
        <p:spPr/>
        <p:txBody>
          <a:bodyPr>
            <a:normAutofit fontScale="70000" lnSpcReduction="20000"/>
          </a:bodyPr>
          <a:lstStyle/>
          <a:p>
            <a:r>
              <a:rPr lang="es-PE" dirty="0"/>
              <a:t>Planificar la Respuesta a Riesgos</a:t>
            </a:r>
          </a:p>
          <a:p>
            <a:r>
              <a:rPr lang="es-PE" dirty="0"/>
              <a:t>Matriz de estrategias de respuesta el riesgo</a:t>
            </a:r>
          </a:p>
        </p:txBody>
      </p:sp>
      <p:sp>
        <p:nvSpPr>
          <p:cNvPr id="3" name="Marcador de texto 2">
            <a:extLst>
              <a:ext uri="{FF2B5EF4-FFF2-40B4-BE49-F238E27FC236}">
                <a16:creationId xmlns:a16="http://schemas.microsoft.com/office/drawing/2014/main" id="{289A55B7-86B2-48B1-9014-EE2E16CA6A14}"/>
              </a:ext>
            </a:extLst>
          </p:cNvPr>
          <p:cNvSpPr>
            <a:spLocks noGrp="1"/>
          </p:cNvSpPr>
          <p:nvPr>
            <p:ph type="body" sz="quarter" idx="26"/>
          </p:nvPr>
        </p:nvSpPr>
        <p:spPr/>
        <p:txBody>
          <a:bodyPr/>
          <a:lstStyle/>
          <a:p>
            <a:r>
              <a:rPr lang="es-PE" dirty="0"/>
              <a:t>Gestión De Proyectos De TI </a:t>
            </a:r>
          </a:p>
          <a:p>
            <a:endParaRPr lang="es-PE" dirty="0"/>
          </a:p>
        </p:txBody>
      </p:sp>
      <p:pic>
        <p:nvPicPr>
          <p:cNvPr id="146" name="Picture 2">
            <a:extLst>
              <a:ext uri="{FF2B5EF4-FFF2-40B4-BE49-F238E27FC236}">
                <a16:creationId xmlns:a16="http://schemas.microsoft.com/office/drawing/2014/main" id="{3E4D2508-0766-48C2-8568-B512D39120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751" t="38349" r="15046" b="23302"/>
          <a:stretch/>
        </p:blipFill>
        <p:spPr bwMode="auto">
          <a:xfrm>
            <a:off x="1451429" y="2060921"/>
            <a:ext cx="9116184" cy="396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0824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F342F8A-1777-48E9-9698-020D2E6122B6}"/>
              </a:ext>
            </a:extLst>
          </p:cNvPr>
          <p:cNvSpPr>
            <a:spLocks noGrp="1"/>
          </p:cNvSpPr>
          <p:nvPr>
            <p:ph type="body" sz="quarter" idx="14"/>
          </p:nvPr>
        </p:nvSpPr>
        <p:spPr>
          <a:xfrm>
            <a:off x="453969" y="1187179"/>
            <a:ext cx="9698642" cy="477331"/>
          </a:xfrm>
        </p:spPr>
        <p:txBody>
          <a:bodyPr>
            <a:normAutofit/>
          </a:bodyPr>
          <a:lstStyle/>
          <a:p>
            <a:r>
              <a:rPr lang="es-PE" dirty="0"/>
              <a:t>Implementar la Respuesta a los Riesgos</a:t>
            </a:r>
          </a:p>
        </p:txBody>
      </p:sp>
      <p:sp>
        <p:nvSpPr>
          <p:cNvPr id="3" name="Marcador de texto 2">
            <a:extLst>
              <a:ext uri="{FF2B5EF4-FFF2-40B4-BE49-F238E27FC236}">
                <a16:creationId xmlns:a16="http://schemas.microsoft.com/office/drawing/2014/main" id="{289A55B7-86B2-48B1-9014-EE2E16CA6A14}"/>
              </a:ext>
            </a:extLst>
          </p:cNvPr>
          <p:cNvSpPr>
            <a:spLocks noGrp="1"/>
          </p:cNvSpPr>
          <p:nvPr>
            <p:ph type="body" sz="quarter" idx="26"/>
          </p:nvPr>
        </p:nvSpPr>
        <p:spPr/>
        <p:txBody>
          <a:bodyPr/>
          <a:lstStyle/>
          <a:p>
            <a:r>
              <a:rPr lang="es-PE" dirty="0"/>
              <a:t>Gestión De Proyectos De TI </a:t>
            </a:r>
          </a:p>
          <a:p>
            <a:endParaRPr lang="es-PE" dirty="0"/>
          </a:p>
        </p:txBody>
      </p:sp>
      <p:sp>
        <p:nvSpPr>
          <p:cNvPr id="6" name="Rectangle 3">
            <a:extLst>
              <a:ext uri="{FF2B5EF4-FFF2-40B4-BE49-F238E27FC236}">
                <a16:creationId xmlns:a16="http://schemas.microsoft.com/office/drawing/2014/main" id="{4AD2D20A-A8FD-40B8-847F-618E77FD9BAF}"/>
              </a:ext>
            </a:extLst>
          </p:cNvPr>
          <p:cNvSpPr txBox="1">
            <a:spLocks noChangeArrowheads="1"/>
          </p:cNvSpPr>
          <p:nvPr/>
        </p:nvSpPr>
        <p:spPr>
          <a:xfrm>
            <a:off x="1184031" y="2051539"/>
            <a:ext cx="9706707" cy="47009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80000"/>
              </a:lnSpc>
            </a:pPr>
            <a:r>
              <a:rPr lang="es-PE"/>
              <a:t>Implementar la Respuesta a los Riesgos es el proceso de implementar planes acordados de respuesta a los riesgos.</a:t>
            </a:r>
          </a:p>
          <a:p>
            <a:pPr lvl="1" algn="just">
              <a:lnSpc>
                <a:spcPct val="80000"/>
              </a:lnSpc>
            </a:pPr>
            <a:r>
              <a:rPr lang="es-PE"/>
              <a:t>Los componentes del plan para la dirección del proyecto incluyen, entre otros, el plan de gestión de los riesgos, el plan de gestión de los riesgos enumera los roles y las responsabilidades de los miembros del equipo del proyecto y otros interesados para la gestión de los riesgos.</a:t>
            </a:r>
          </a:p>
          <a:p>
            <a:pPr lvl="1" algn="just">
              <a:lnSpc>
                <a:spcPct val="80000"/>
              </a:lnSpc>
            </a:pPr>
            <a:r>
              <a:rPr lang="es-PE"/>
              <a:t>Esta información es utilizada en la asignación de los dueños para las respuestas acordadas a los riesgos. El plan de gestión de los riesgos también define el nivel de detalle de la metodología de gestión de riesgos para el proyecto.</a:t>
            </a:r>
          </a:p>
          <a:p>
            <a:pPr lvl="1" algn="just">
              <a:lnSpc>
                <a:spcPct val="80000"/>
              </a:lnSpc>
            </a:pPr>
            <a:r>
              <a:rPr lang="es-PE"/>
              <a:t>También especifica los umbrales de riesgo para el proyecto basados en el apetito al riesgo de los interesados clave, los cuales definen el objetivo aceptable que se requiere que logre la aplicación de las respuestas a los riesgos.</a:t>
            </a:r>
          </a:p>
          <a:p>
            <a:pPr lvl="1" algn="just">
              <a:lnSpc>
                <a:spcPct val="80000"/>
              </a:lnSpc>
            </a:pPr>
            <a:endParaRPr lang="es-PE"/>
          </a:p>
          <a:p>
            <a:pPr lvl="1" algn="just">
              <a:lnSpc>
                <a:spcPct val="80000"/>
              </a:lnSpc>
            </a:pPr>
            <a:endParaRPr lang="en-US" sz="3000" dirty="0"/>
          </a:p>
        </p:txBody>
      </p:sp>
    </p:spTree>
    <p:extLst>
      <p:ext uri="{BB962C8B-B14F-4D97-AF65-F5344CB8AC3E}">
        <p14:creationId xmlns:p14="http://schemas.microsoft.com/office/powerpoint/2010/main" val="17299394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F342F8A-1777-48E9-9698-020D2E6122B6}"/>
              </a:ext>
            </a:extLst>
          </p:cNvPr>
          <p:cNvSpPr>
            <a:spLocks noGrp="1"/>
          </p:cNvSpPr>
          <p:nvPr>
            <p:ph type="body" sz="quarter" idx="14"/>
          </p:nvPr>
        </p:nvSpPr>
        <p:spPr/>
        <p:txBody>
          <a:bodyPr>
            <a:normAutofit fontScale="77500" lnSpcReduction="20000"/>
          </a:bodyPr>
          <a:lstStyle/>
          <a:p>
            <a:r>
              <a:rPr lang="es-PE" dirty="0"/>
              <a:t>Implementar la Respuesta a los Riesgos</a:t>
            </a:r>
          </a:p>
          <a:p>
            <a:r>
              <a:rPr lang="es-ES" dirty="0"/>
              <a:t>Mapa del Proceso</a:t>
            </a:r>
            <a:endParaRPr lang="es-PE" dirty="0"/>
          </a:p>
        </p:txBody>
      </p:sp>
      <p:sp>
        <p:nvSpPr>
          <p:cNvPr id="3" name="Marcador de texto 2">
            <a:extLst>
              <a:ext uri="{FF2B5EF4-FFF2-40B4-BE49-F238E27FC236}">
                <a16:creationId xmlns:a16="http://schemas.microsoft.com/office/drawing/2014/main" id="{289A55B7-86B2-48B1-9014-EE2E16CA6A14}"/>
              </a:ext>
            </a:extLst>
          </p:cNvPr>
          <p:cNvSpPr>
            <a:spLocks noGrp="1"/>
          </p:cNvSpPr>
          <p:nvPr>
            <p:ph type="body" sz="quarter" idx="26"/>
          </p:nvPr>
        </p:nvSpPr>
        <p:spPr/>
        <p:txBody>
          <a:bodyPr/>
          <a:lstStyle/>
          <a:p>
            <a:r>
              <a:rPr lang="es-PE" dirty="0"/>
              <a:t>Gestión De Proyectos De TI </a:t>
            </a:r>
          </a:p>
          <a:p>
            <a:endParaRPr lang="es-PE" dirty="0"/>
          </a:p>
        </p:txBody>
      </p:sp>
      <p:sp>
        <p:nvSpPr>
          <p:cNvPr id="33" name="AutoShape 2" descr="data:image/jpeg;base64,/9j/4AAQSkZJRgABAQAAAQABAAD/2wCEAAkGBhIQEBQUEhISFRQSFhgXFBgYExgVFhcUHBccFRYUFxwjHCkeGBojGhkcIDAgJScpLCwtFR8xQTAqNSYrLCkBCQoKDgwOGg8PGjIlHiU1KTIwLCwqNSw1MCowKjU1Niw1KiwwNSkpNSkpNTM0NiwsKS81NSwsNCkpLy0sLTUsNf/AABEIAGIAcgMBIgACEQEDEQH/xAAcAAEAAgMBAQEAAAAAAAAAAAAABQYCBAcDAQj/xAA9EAACAQIDBQUFBQUJAAAAAAABAgADEQQSIQUGMUFhEyJRcZEHMkKBoRQjUmLBF3KCorEVFkRTc8LR4fD/xAAZAQEAAwEBAAAAAAAAAAAAAAAAAgQFAQP/xAAoEQACAgECAwgDAAAAAAAAAAAAAQIRAwQSMUFRBRMUITKRobFhgfD/2gAMAwEAAhEDEQA/AO4xEQBERAESGxe1qhqPTpBB2ZAd3JNmK5wFQe9oeJIE+4HaLq4SqwYPoj5Qve/AwGnkflAJiLz5eRO18acwRGK2GZyLXF9FUeF9T5L1gEvEr+E2lUDqC+cEgWYC+pte4tJ8QD7ERAEREAREQBERAESrYnENVYv2lRQSezyuVso0B00JNidRztynkuNxKiwxNx4vSVmHkQQPUGdOWaSVKibUxakHI6I9+Q5L9Lj1m9jsVTVD2jKqniWYKPWVzbe8Iw/3dLvVm1dmOaxPNvxMfDgJAfZs5z4hyzH8XePyHIek0MWiuHeZZbY/LM7NrVGfd447pFrrb64ddPttQ2/Ddvrl1mOH3rwjnTEKWJuc5KknqWtIGjVojQUnP8QX/aZuf2bhqws1N0J5kLUX6AEehne70fBSl/foisur4uC9yz4PFgVEYnugg3lupuCAQbg8JxzEbHr4LvUX7h5XLUm6eKnppJrY+9bshCOyEe8h1ynp0nln0jxx3xdx6o9sGsjkexqpdGdFxGNSn77AXnsrXFxqDOaVcSzG5JJPzvLJuVtXtRVp5w3YlQba5WNzlvz4fKU6LqZaIiJw6IiIAmNS9jbjbTzmU+MbDWAck29titgXGUW0Bemw7pPM9D1EmKu1x9nFcA2amKgB46jRT85Kb243BYmm1Jl7d7EKafwNyPacF16nylX2yLYQoPgp0188tgT9J74YqeSMXza+zwzScISkuSZBbNotUZnOrEkknxPOb+KwpprmYXJ4X0F+vgBN/crCCpcflB+ustR3PStiKZrWNOkhPZ/ictxbxAA4S72nkbzOPJVRR7MxpYd/N3fucmxeAxVYE0nxDn8NBSF/lUk+sjNg74Y7CYkUqys6/wCXXVlY+TWDDz1HQz9LUqQUAKAAOAAsAPADlNXaex6OJTJXprUXlmFyD4qeKnqJmWalFRq7y4IYYFxUPag/dZbuCOIJ90EX0N+YMpGMPZVVqJfKfHiUPI9f1EvG1N3Fp5EGuW+Unjl5X68pV96cKEAH5b/WavZkryPE/TJMyO047YLMvUmjKjiTXD0sPdqpAy200vZrE8Drx8Ly87h7o/2dQZWfNUqtne3ug2sFXxA8ed5z3YtN6TJUQ2Yag+f6S74XfGv8VJG8iVP6iZk1UmjThK0mXKJrbPxgrU0qAEBxex4jpNmQPUREQBIPfPEGng3YC9mTTkRmBKnoQLfOTk0dtbP+0UHp82Hd6NxU+sA5zX2jSBNqlPLxXvr7p1HPT/qeZqrVRirK6G6sVYMBysbcJqbT9mmNqqQtKmCeZqKB56Xlb2RupjNkYgriKa5K9x3WzU6i6ZluLEMPkeYk0/PyPNq15k/sXGPh3OVmuAykqRmyEWJU8Mw0I6iTmwUq0Khr06na9oCM7EsHHEZtbgg8uUr7bL7GqwQkhWsDzI469f8Agzfw/aIS1NzSY+9pmpv+8vj14zVyOGsSldT+zIhv0UmquD5rkdBwe84I+9pOjc8oNRD1BGvqBPd9vKR3Edj1UoPrr6CUilvFiV97C06g8adcL/K+o9Z7/wB4q5/w6U+r1g30Xj6yl4TLdV8ou+PwVe4ncTV4vUPmeHkAP0lF2yzYquEX4j6KOJPy+pkswr4k927fmIy018v/ABMm9j7siiD8Tt7zEfQeAlvHKGji5Xc3w/BTmsmumlVY115kJiETDoC17cgONhIetv3RpmwoudbDvAS3Vd1DiMW4rOVpBF7MLYMde9xHI/1Ez/ZRgSwLds1jexq2H0AmVZr0WPYK2wtH/TU+ovJCYU6YUBQLACwHgBoBM5wmIiIAiIgCVze6sp7KkQpZiXXNb3ktYC/O7egI5yxyq787EfEIrIuY076D3tbaj0gFeODCAs5sBqxOnrK1h/aVgu3NLJWIHxqoIPUC97TJtl4vHkYdXZlHHNoqL4ueJt4cTJf9ieBQBhiK4qgav3CpP7ltB84OUT+xvs+KUtSKtbiMtiPC4k3h9goPgX0ErG7+EGAxKhqisjDKWtlFjwzDkQf6y81dp0VUk1aYAGt3A/WS3S6kdkeNFB3r9p+HwCkUqT13Byj4KYN7HvHU2PgJLbA9oVKqEFdBRZwLG90PTN4+c0xuBgK1jXzVje9i5RL8eCkH1M99rbi0mpFcPoCPcY3H8LHUfORJklvPvLQpGlTVg1d2XsgpBI1sWPS3HxlmnHfZ17La9HFviMZ3FVh2SZwzNY6MxBOVb8uJ6TsIMA+xEQBERAEREA+GYMs9IgGm9Hj149ZH4rZZbmZOT5lgFF2vulUem4WzFhoCbA6gyh7H9lGOGO7WpTpLTuNTVVjxvoBfWd2yiMggFawmwSnEmS1DClZv5Z9gHglOeoWZRAEREAREQBERAEREAREQBERAEREAREQBERAEREA//9k=">
            <a:extLst>
              <a:ext uri="{FF2B5EF4-FFF2-40B4-BE49-F238E27FC236}">
                <a16:creationId xmlns:a16="http://schemas.microsoft.com/office/drawing/2014/main" id="{B21DE669-E830-4469-96B4-0A5AE1604568}"/>
              </a:ext>
            </a:extLst>
          </p:cNvPr>
          <p:cNvSpPr>
            <a:spLocks noChangeAspect="1" noChangeArrowheads="1"/>
          </p:cNvSpPr>
          <p:nvPr/>
        </p:nvSpPr>
        <p:spPr bwMode="auto">
          <a:xfrm>
            <a:off x="1667608" y="-144463"/>
            <a:ext cx="281354"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pic>
        <p:nvPicPr>
          <p:cNvPr id="34" name="Picture 5">
            <a:extLst>
              <a:ext uri="{FF2B5EF4-FFF2-40B4-BE49-F238E27FC236}">
                <a16:creationId xmlns:a16="http://schemas.microsoft.com/office/drawing/2014/main" id="{3AAAA9A3-5051-4217-B988-B908AEE036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3141" y="3213158"/>
            <a:ext cx="2725226" cy="1940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71 Flecha derecha">
            <a:extLst>
              <a:ext uri="{FF2B5EF4-FFF2-40B4-BE49-F238E27FC236}">
                <a16:creationId xmlns:a16="http://schemas.microsoft.com/office/drawing/2014/main" id="{B9A2E7D4-5DF9-46C5-B4AF-B8E6EF8810E8}"/>
              </a:ext>
            </a:extLst>
          </p:cNvPr>
          <p:cNvSpPr/>
          <p:nvPr/>
        </p:nvSpPr>
        <p:spPr>
          <a:xfrm>
            <a:off x="3082448" y="4082464"/>
            <a:ext cx="551099" cy="4913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sz="1200"/>
          </a:p>
        </p:txBody>
      </p:sp>
      <p:sp>
        <p:nvSpPr>
          <p:cNvPr id="36" name="72 Flecha derecha">
            <a:extLst>
              <a:ext uri="{FF2B5EF4-FFF2-40B4-BE49-F238E27FC236}">
                <a16:creationId xmlns:a16="http://schemas.microsoft.com/office/drawing/2014/main" id="{C838859C-7D97-4864-B347-8EE174659D41}"/>
              </a:ext>
            </a:extLst>
          </p:cNvPr>
          <p:cNvSpPr/>
          <p:nvPr/>
        </p:nvSpPr>
        <p:spPr>
          <a:xfrm>
            <a:off x="8039604" y="4252956"/>
            <a:ext cx="638062" cy="558946"/>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PE" sz="1200"/>
          </a:p>
        </p:txBody>
      </p:sp>
      <p:cxnSp>
        <p:nvCxnSpPr>
          <p:cNvPr id="37" name="85 Conector recto">
            <a:extLst>
              <a:ext uri="{FF2B5EF4-FFF2-40B4-BE49-F238E27FC236}">
                <a16:creationId xmlns:a16="http://schemas.microsoft.com/office/drawing/2014/main" id="{D39DB538-8EDD-490D-A1CD-AF6DE9734858}"/>
              </a:ext>
            </a:extLst>
          </p:cNvPr>
          <p:cNvCxnSpPr/>
          <p:nvPr/>
        </p:nvCxnSpPr>
        <p:spPr>
          <a:xfrm>
            <a:off x="3968262" y="1859396"/>
            <a:ext cx="0" cy="1921247"/>
          </a:xfrm>
          <a:prstGeom prst="line">
            <a:avLst/>
          </a:prstGeom>
          <a:ln w="25400">
            <a:solidFill>
              <a:srgbClr val="104E92"/>
            </a:solidFill>
            <a:prstDash val="lgDash"/>
          </a:ln>
        </p:spPr>
        <p:style>
          <a:lnRef idx="1">
            <a:schemeClr val="accent1"/>
          </a:lnRef>
          <a:fillRef idx="0">
            <a:schemeClr val="accent1"/>
          </a:fillRef>
          <a:effectRef idx="0">
            <a:schemeClr val="accent1"/>
          </a:effectRef>
          <a:fontRef idx="minor">
            <a:schemeClr val="tx1"/>
          </a:fontRef>
        </p:style>
      </p:cxnSp>
      <p:cxnSp>
        <p:nvCxnSpPr>
          <p:cNvPr id="38" name="86 Conector recto">
            <a:extLst>
              <a:ext uri="{FF2B5EF4-FFF2-40B4-BE49-F238E27FC236}">
                <a16:creationId xmlns:a16="http://schemas.microsoft.com/office/drawing/2014/main" id="{F5040E96-E325-430F-AEC0-CA62A60BE32A}"/>
              </a:ext>
            </a:extLst>
          </p:cNvPr>
          <p:cNvCxnSpPr>
            <a:cxnSpLocks/>
          </p:cNvCxnSpPr>
          <p:nvPr/>
        </p:nvCxnSpPr>
        <p:spPr>
          <a:xfrm>
            <a:off x="4004356" y="5616853"/>
            <a:ext cx="0" cy="1241147"/>
          </a:xfrm>
          <a:prstGeom prst="line">
            <a:avLst/>
          </a:prstGeom>
          <a:ln w="25400">
            <a:solidFill>
              <a:srgbClr val="104E92"/>
            </a:solidFill>
            <a:prstDash val="lgDash"/>
          </a:ln>
        </p:spPr>
        <p:style>
          <a:lnRef idx="1">
            <a:schemeClr val="accent1"/>
          </a:lnRef>
          <a:fillRef idx="0">
            <a:schemeClr val="accent1"/>
          </a:fillRef>
          <a:effectRef idx="0">
            <a:schemeClr val="accent1"/>
          </a:effectRef>
          <a:fontRef idx="minor">
            <a:schemeClr val="tx1"/>
          </a:fontRef>
        </p:style>
      </p:cxnSp>
      <p:cxnSp>
        <p:nvCxnSpPr>
          <p:cNvPr id="39" name="87 Conector recto">
            <a:extLst>
              <a:ext uri="{FF2B5EF4-FFF2-40B4-BE49-F238E27FC236}">
                <a16:creationId xmlns:a16="http://schemas.microsoft.com/office/drawing/2014/main" id="{1044F451-A68E-4070-9428-921B5B3265BC}"/>
              </a:ext>
            </a:extLst>
          </p:cNvPr>
          <p:cNvCxnSpPr/>
          <p:nvPr/>
        </p:nvCxnSpPr>
        <p:spPr>
          <a:xfrm>
            <a:off x="8380787" y="3648680"/>
            <a:ext cx="2470658" cy="0"/>
          </a:xfrm>
          <a:prstGeom prst="line">
            <a:avLst/>
          </a:prstGeom>
          <a:ln w="25400">
            <a:solidFill>
              <a:srgbClr val="104E92"/>
            </a:solidFill>
            <a:prstDash val="lgDash"/>
          </a:ln>
        </p:spPr>
        <p:style>
          <a:lnRef idx="1">
            <a:schemeClr val="accent1"/>
          </a:lnRef>
          <a:fillRef idx="0">
            <a:schemeClr val="accent1"/>
          </a:fillRef>
          <a:effectRef idx="0">
            <a:schemeClr val="accent1"/>
          </a:effectRef>
          <a:fontRef idx="minor">
            <a:schemeClr val="tx1"/>
          </a:fontRef>
        </p:style>
      </p:cxnSp>
      <p:pic>
        <p:nvPicPr>
          <p:cNvPr id="40" name="Picture 2">
            <a:extLst>
              <a:ext uri="{FF2B5EF4-FFF2-40B4-BE49-F238E27FC236}">
                <a16:creationId xmlns:a16="http://schemas.microsoft.com/office/drawing/2014/main" id="{C30CA677-7FB4-4638-B1C9-01B532E6AFA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0690" y="4192742"/>
            <a:ext cx="763672" cy="7636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1" name="43 CuadroTexto">
            <a:extLst>
              <a:ext uri="{FF2B5EF4-FFF2-40B4-BE49-F238E27FC236}">
                <a16:creationId xmlns:a16="http://schemas.microsoft.com/office/drawing/2014/main" id="{305650B6-6E36-496D-9FF1-49A0EC93742B}"/>
              </a:ext>
            </a:extLst>
          </p:cNvPr>
          <p:cNvSpPr txBox="1"/>
          <p:nvPr/>
        </p:nvSpPr>
        <p:spPr>
          <a:xfrm>
            <a:off x="1650041" y="3769938"/>
            <a:ext cx="1090488" cy="461665"/>
          </a:xfrm>
          <a:prstGeom prst="rect">
            <a:avLst/>
          </a:prstGeom>
          <a:noFill/>
        </p:spPr>
        <p:txBody>
          <a:bodyPr wrap="square" rtlCol="0">
            <a:spAutoFit/>
          </a:bodyPr>
          <a:lstStyle/>
          <a:p>
            <a:r>
              <a:rPr lang="es-PE" sz="1200" b="1" dirty="0"/>
              <a:t>Registro de Riesgos</a:t>
            </a:r>
          </a:p>
        </p:txBody>
      </p:sp>
      <p:sp>
        <p:nvSpPr>
          <p:cNvPr id="42" name="31 CuadroTexto">
            <a:extLst>
              <a:ext uri="{FF2B5EF4-FFF2-40B4-BE49-F238E27FC236}">
                <a16:creationId xmlns:a16="http://schemas.microsoft.com/office/drawing/2014/main" id="{9B3D1ED7-6AFA-4EE7-9A89-698062901D54}"/>
              </a:ext>
            </a:extLst>
          </p:cNvPr>
          <p:cNvSpPr txBox="1"/>
          <p:nvPr/>
        </p:nvSpPr>
        <p:spPr>
          <a:xfrm>
            <a:off x="1797113" y="2596311"/>
            <a:ext cx="1367396" cy="461665"/>
          </a:xfrm>
          <a:prstGeom prst="rect">
            <a:avLst/>
          </a:prstGeom>
          <a:noFill/>
        </p:spPr>
        <p:txBody>
          <a:bodyPr wrap="square" rtlCol="0">
            <a:spAutoFit/>
          </a:bodyPr>
          <a:lstStyle/>
          <a:p>
            <a:r>
              <a:rPr lang="es-PE" sz="1200" b="1" dirty="0"/>
              <a:t>Plan de Dirección del Proyecto</a:t>
            </a:r>
          </a:p>
        </p:txBody>
      </p:sp>
      <p:pic>
        <p:nvPicPr>
          <p:cNvPr id="43" name="Picture 8">
            <a:extLst>
              <a:ext uri="{FF2B5EF4-FFF2-40B4-BE49-F238E27FC236}">
                <a16:creationId xmlns:a16="http://schemas.microsoft.com/office/drawing/2014/main" id="{DCBEEFBE-2DFA-4156-9720-B89E2E2A2A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634" y="2500931"/>
            <a:ext cx="1065015" cy="864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4" name="33 CuadroTexto">
            <a:extLst>
              <a:ext uri="{FF2B5EF4-FFF2-40B4-BE49-F238E27FC236}">
                <a16:creationId xmlns:a16="http://schemas.microsoft.com/office/drawing/2014/main" id="{61423D09-117C-434C-882F-924A63E909F2}"/>
              </a:ext>
            </a:extLst>
          </p:cNvPr>
          <p:cNvSpPr txBox="1"/>
          <p:nvPr/>
        </p:nvSpPr>
        <p:spPr>
          <a:xfrm>
            <a:off x="1626595" y="4396136"/>
            <a:ext cx="1667590" cy="461665"/>
          </a:xfrm>
          <a:prstGeom prst="rect">
            <a:avLst/>
          </a:prstGeom>
          <a:noFill/>
        </p:spPr>
        <p:txBody>
          <a:bodyPr wrap="square" rtlCol="0">
            <a:spAutoFit/>
          </a:bodyPr>
          <a:lstStyle/>
          <a:p>
            <a:r>
              <a:rPr lang="es-PE" sz="1200" b="1" dirty="0"/>
              <a:t>Registro de lecciones aprendidas</a:t>
            </a:r>
          </a:p>
        </p:txBody>
      </p:sp>
      <p:sp>
        <p:nvSpPr>
          <p:cNvPr id="45" name="39 CuadroTexto">
            <a:extLst>
              <a:ext uri="{FF2B5EF4-FFF2-40B4-BE49-F238E27FC236}">
                <a16:creationId xmlns:a16="http://schemas.microsoft.com/office/drawing/2014/main" id="{91B2ED2F-4406-4849-810D-CFA8F8AC16DA}"/>
              </a:ext>
            </a:extLst>
          </p:cNvPr>
          <p:cNvSpPr txBox="1"/>
          <p:nvPr/>
        </p:nvSpPr>
        <p:spPr>
          <a:xfrm>
            <a:off x="1624702" y="4984017"/>
            <a:ext cx="1827743" cy="276999"/>
          </a:xfrm>
          <a:prstGeom prst="rect">
            <a:avLst/>
          </a:prstGeom>
          <a:noFill/>
        </p:spPr>
        <p:txBody>
          <a:bodyPr wrap="square" rtlCol="0">
            <a:spAutoFit/>
          </a:bodyPr>
          <a:lstStyle/>
          <a:p>
            <a:r>
              <a:rPr lang="es-PE" sz="1200" b="1" dirty="0"/>
              <a:t>Informe de riesgos</a:t>
            </a:r>
          </a:p>
        </p:txBody>
      </p:sp>
      <p:pic>
        <p:nvPicPr>
          <p:cNvPr id="46" name="Picture 2">
            <a:extLst>
              <a:ext uri="{FF2B5EF4-FFF2-40B4-BE49-F238E27FC236}">
                <a16:creationId xmlns:a16="http://schemas.microsoft.com/office/drawing/2014/main" id="{9130A3DD-17D3-4F33-A5C2-FDF81C673C30}"/>
              </a:ext>
            </a:extLst>
          </p:cNvPr>
          <p:cNvPicPr>
            <a:picLocks noChangeAspect="1" noChangeArrowheads="1"/>
          </p:cNvPicPr>
          <p:nvPr/>
        </p:nvPicPr>
        <p:blipFill rotWithShape="1">
          <a:blip r:embed="rId5" cstate="print"/>
          <a:srcRect l="6505" t="6602" r="74361" b="60225"/>
          <a:stretch/>
        </p:blipFill>
        <p:spPr bwMode="auto">
          <a:xfrm>
            <a:off x="4651647" y="1884235"/>
            <a:ext cx="935746" cy="842307"/>
          </a:xfrm>
          <a:prstGeom prst="rect">
            <a:avLst/>
          </a:prstGeom>
          <a:noFill/>
          <a:ln w="9525">
            <a:noFill/>
            <a:miter lim="800000"/>
            <a:headEnd/>
            <a:tailEnd/>
          </a:ln>
        </p:spPr>
      </p:pic>
      <p:sp>
        <p:nvSpPr>
          <p:cNvPr id="47" name="47 CuadroTexto">
            <a:extLst>
              <a:ext uri="{FF2B5EF4-FFF2-40B4-BE49-F238E27FC236}">
                <a16:creationId xmlns:a16="http://schemas.microsoft.com/office/drawing/2014/main" id="{5DA62F96-F906-432D-B8A1-40D260B0EB6A}"/>
              </a:ext>
            </a:extLst>
          </p:cNvPr>
          <p:cNvSpPr txBox="1"/>
          <p:nvPr/>
        </p:nvSpPr>
        <p:spPr>
          <a:xfrm>
            <a:off x="4579639" y="2808162"/>
            <a:ext cx="1090488" cy="461665"/>
          </a:xfrm>
          <a:prstGeom prst="rect">
            <a:avLst/>
          </a:prstGeom>
          <a:noFill/>
        </p:spPr>
        <p:txBody>
          <a:bodyPr wrap="square" rtlCol="0">
            <a:spAutoFit/>
          </a:bodyPr>
          <a:lstStyle/>
          <a:p>
            <a:r>
              <a:rPr lang="es-PE" sz="1200" b="1" dirty="0"/>
              <a:t>Juicios de Expertos</a:t>
            </a:r>
          </a:p>
        </p:txBody>
      </p:sp>
      <p:pic>
        <p:nvPicPr>
          <p:cNvPr id="48" name="Picture 3">
            <a:extLst>
              <a:ext uri="{FF2B5EF4-FFF2-40B4-BE49-F238E27FC236}">
                <a16:creationId xmlns:a16="http://schemas.microsoft.com/office/drawing/2014/main" id="{3BDBA1D4-D906-40AE-8E4E-75C6C42D682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64409"/>
          <a:stretch/>
        </p:blipFill>
        <p:spPr bwMode="auto">
          <a:xfrm>
            <a:off x="6414393" y="1981327"/>
            <a:ext cx="837890" cy="624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2">
            <a:extLst>
              <a:ext uri="{FF2B5EF4-FFF2-40B4-BE49-F238E27FC236}">
                <a16:creationId xmlns:a16="http://schemas.microsoft.com/office/drawing/2014/main" id="{083441A6-D57A-434B-8638-CE111192CA8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65073" r="8149"/>
          <a:stretch/>
        </p:blipFill>
        <p:spPr bwMode="auto">
          <a:xfrm>
            <a:off x="8433277" y="1959891"/>
            <a:ext cx="866689" cy="689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225 CuadroTexto">
            <a:extLst>
              <a:ext uri="{FF2B5EF4-FFF2-40B4-BE49-F238E27FC236}">
                <a16:creationId xmlns:a16="http://schemas.microsoft.com/office/drawing/2014/main" id="{443AF2B3-8F2F-45A6-88AB-B0C640D3D4A3}"/>
              </a:ext>
            </a:extLst>
          </p:cNvPr>
          <p:cNvSpPr txBox="1"/>
          <p:nvPr/>
        </p:nvSpPr>
        <p:spPr>
          <a:xfrm>
            <a:off x="6414220" y="2739808"/>
            <a:ext cx="1090488" cy="276999"/>
          </a:xfrm>
          <a:prstGeom prst="rect">
            <a:avLst/>
          </a:prstGeom>
          <a:noFill/>
        </p:spPr>
        <p:txBody>
          <a:bodyPr wrap="square" rtlCol="0">
            <a:spAutoFit/>
          </a:bodyPr>
          <a:lstStyle/>
          <a:p>
            <a:r>
              <a:rPr lang="es-PE" sz="1200" b="1" dirty="0"/>
              <a:t>Influencia</a:t>
            </a:r>
          </a:p>
        </p:txBody>
      </p:sp>
      <p:sp>
        <p:nvSpPr>
          <p:cNvPr id="51" name="226 CuadroTexto">
            <a:extLst>
              <a:ext uri="{FF2B5EF4-FFF2-40B4-BE49-F238E27FC236}">
                <a16:creationId xmlns:a16="http://schemas.microsoft.com/office/drawing/2014/main" id="{B2E46BEC-CC51-4C44-84F2-57CE69C8374C}"/>
              </a:ext>
            </a:extLst>
          </p:cNvPr>
          <p:cNvSpPr txBox="1"/>
          <p:nvPr/>
        </p:nvSpPr>
        <p:spPr>
          <a:xfrm>
            <a:off x="8387944" y="2753773"/>
            <a:ext cx="1852164" cy="646331"/>
          </a:xfrm>
          <a:prstGeom prst="rect">
            <a:avLst/>
          </a:prstGeom>
          <a:noFill/>
        </p:spPr>
        <p:txBody>
          <a:bodyPr wrap="square" rtlCol="0">
            <a:spAutoFit/>
          </a:bodyPr>
          <a:lstStyle/>
          <a:p>
            <a:r>
              <a:rPr lang="es-PE" sz="1200" b="1" dirty="0"/>
              <a:t>Sistema de información para la dirección de proyectos</a:t>
            </a:r>
          </a:p>
        </p:txBody>
      </p:sp>
      <p:pic>
        <p:nvPicPr>
          <p:cNvPr id="52" name="Picture 12">
            <a:extLst>
              <a:ext uri="{FF2B5EF4-FFF2-40B4-BE49-F238E27FC236}">
                <a16:creationId xmlns:a16="http://schemas.microsoft.com/office/drawing/2014/main" id="{1787B181-CFAE-4AB2-BE7A-0509B52A28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54799" y="5600017"/>
            <a:ext cx="1108783" cy="831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3" name="233 CuadroTexto">
            <a:extLst>
              <a:ext uri="{FF2B5EF4-FFF2-40B4-BE49-F238E27FC236}">
                <a16:creationId xmlns:a16="http://schemas.microsoft.com/office/drawing/2014/main" id="{EF7491F2-2AE8-4E60-90ED-DB7962C5DC4F}"/>
              </a:ext>
            </a:extLst>
          </p:cNvPr>
          <p:cNvSpPr txBox="1"/>
          <p:nvPr/>
        </p:nvSpPr>
        <p:spPr>
          <a:xfrm>
            <a:off x="6654798" y="6396335"/>
            <a:ext cx="1071550" cy="461665"/>
          </a:xfrm>
          <a:prstGeom prst="rect">
            <a:avLst/>
          </a:prstGeom>
          <a:noFill/>
        </p:spPr>
        <p:txBody>
          <a:bodyPr wrap="square" rtlCol="0">
            <a:spAutoFit/>
          </a:bodyPr>
          <a:lstStyle/>
          <a:p>
            <a:r>
              <a:rPr lang="es-PE" sz="1200" b="1" dirty="0"/>
              <a:t>Documentos del Proyecto</a:t>
            </a:r>
          </a:p>
        </p:txBody>
      </p:sp>
      <p:sp>
        <p:nvSpPr>
          <p:cNvPr id="54" name="234 CuadroTexto">
            <a:extLst>
              <a:ext uri="{FF2B5EF4-FFF2-40B4-BE49-F238E27FC236}">
                <a16:creationId xmlns:a16="http://schemas.microsoft.com/office/drawing/2014/main" id="{320CA52B-EBBC-4B9C-BCAB-8DD5B0C05B9A}"/>
              </a:ext>
            </a:extLst>
          </p:cNvPr>
          <p:cNvSpPr txBox="1"/>
          <p:nvPr/>
        </p:nvSpPr>
        <p:spPr>
          <a:xfrm>
            <a:off x="4715122" y="6352987"/>
            <a:ext cx="1481346" cy="461665"/>
          </a:xfrm>
          <a:prstGeom prst="rect">
            <a:avLst/>
          </a:prstGeom>
          <a:noFill/>
        </p:spPr>
        <p:txBody>
          <a:bodyPr wrap="square" rtlCol="0">
            <a:spAutoFit/>
          </a:bodyPr>
          <a:lstStyle/>
          <a:p>
            <a:r>
              <a:rPr lang="es-PE" sz="1200" b="1" dirty="0"/>
              <a:t>Plan de Dirección del Proyecto</a:t>
            </a:r>
          </a:p>
        </p:txBody>
      </p:sp>
      <p:pic>
        <p:nvPicPr>
          <p:cNvPr id="55" name="Picture 8">
            <a:extLst>
              <a:ext uri="{FF2B5EF4-FFF2-40B4-BE49-F238E27FC236}">
                <a16:creationId xmlns:a16="http://schemas.microsoft.com/office/drawing/2014/main" id="{F86B4E13-E617-47AD-9AC2-929425E2F5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6711" y="5539077"/>
            <a:ext cx="1153766" cy="864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6" name="236 CuadroTexto">
            <a:extLst>
              <a:ext uri="{FF2B5EF4-FFF2-40B4-BE49-F238E27FC236}">
                <a16:creationId xmlns:a16="http://schemas.microsoft.com/office/drawing/2014/main" id="{9F02D12E-C66D-4E12-8D7C-5148C0E05BB4}"/>
              </a:ext>
            </a:extLst>
          </p:cNvPr>
          <p:cNvSpPr txBox="1"/>
          <p:nvPr/>
        </p:nvSpPr>
        <p:spPr>
          <a:xfrm>
            <a:off x="7875785" y="6200771"/>
            <a:ext cx="2003205" cy="461665"/>
          </a:xfrm>
          <a:prstGeom prst="rect">
            <a:avLst/>
          </a:prstGeom>
          <a:noFill/>
        </p:spPr>
        <p:txBody>
          <a:bodyPr wrap="square" rtlCol="0">
            <a:spAutoFit/>
          </a:bodyPr>
          <a:lstStyle/>
          <a:p>
            <a:r>
              <a:rPr lang="es-PE" sz="1200" b="1" dirty="0"/>
              <a:t>Activos de los Procesos de la Organización</a:t>
            </a:r>
          </a:p>
        </p:txBody>
      </p:sp>
      <p:pic>
        <p:nvPicPr>
          <p:cNvPr id="57" name="Picture 10" descr="stock vector : folder with documents">
            <a:extLst>
              <a:ext uri="{FF2B5EF4-FFF2-40B4-BE49-F238E27FC236}">
                <a16:creationId xmlns:a16="http://schemas.microsoft.com/office/drawing/2014/main" id="{DDD29018-87A0-4DA3-9D76-F43E3A89933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14086"/>
          <a:stretch/>
        </p:blipFill>
        <p:spPr bwMode="auto">
          <a:xfrm>
            <a:off x="8000810" y="5471564"/>
            <a:ext cx="952500" cy="761047"/>
          </a:xfrm>
          <a:prstGeom prst="rect">
            <a:avLst/>
          </a:prstGeom>
          <a:noFill/>
          <a:extLst>
            <a:ext uri="{909E8E84-426E-40DD-AFC4-6F175D3DCCD1}">
              <a14:hiddenFill xmlns:a14="http://schemas.microsoft.com/office/drawing/2010/main">
                <a:solidFill>
                  <a:srgbClr val="FFFFFF"/>
                </a:solidFill>
              </a14:hiddenFill>
            </a:ext>
          </a:extLst>
        </p:spPr>
      </p:pic>
      <p:sp>
        <p:nvSpPr>
          <p:cNvPr id="58" name="238 CuadroTexto">
            <a:extLst>
              <a:ext uri="{FF2B5EF4-FFF2-40B4-BE49-F238E27FC236}">
                <a16:creationId xmlns:a16="http://schemas.microsoft.com/office/drawing/2014/main" id="{70504117-72F4-4E69-B092-605BE20F6A33}"/>
              </a:ext>
            </a:extLst>
          </p:cNvPr>
          <p:cNvSpPr txBox="1"/>
          <p:nvPr/>
        </p:nvSpPr>
        <p:spPr>
          <a:xfrm>
            <a:off x="6327533" y="5105114"/>
            <a:ext cx="1507891" cy="276999"/>
          </a:xfrm>
          <a:prstGeom prst="rect">
            <a:avLst/>
          </a:prstGeom>
          <a:noFill/>
        </p:spPr>
        <p:txBody>
          <a:bodyPr wrap="square" rtlCol="0">
            <a:spAutoFit/>
          </a:bodyPr>
          <a:lstStyle/>
          <a:p>
            <a:r>
              <a:rPr lang="es-PE" sz="1200" b="1" u="sng" dirty="0">
                <a:solidFill>
                  <a:srgbClr val="FF0000"/>
                </a:solidFill>
              </a:rPr>
              <a:t>ACTUALIZACIONES</a:t>
            </a:r>
          </a:p>
        </p:txBody>
      </p:sp>
      <p:cxnSp>
        <p:nvCxnSpPr>
          <p:cNvPr id="59" name="239 Conector recto de flecha">
            <a:extLst>
              <a:ext uri="{FF2B5EF4-FFF2-40B4-BE49-F238E27FC236}">
                <a16:creationId xmlns:a16="http://schemas.microsoft.com/office/drawing/2014/main" id="{98363C5A-5BAB-4C1A-939C-505A50F2C2B6}"/>
              </a:ext>
            </a:extLst>
          </p:cNvPr>
          <p:cNvCxnSpPr>
            <a:endCxn id="52" idx="0"/>
          </p:cNvCxnSpPr>
          <p:nvPr/>
        </p:nvCxnSpPr>
        <p:spPr>
          <a:xfrm>
            <a:off x="6932310" y="5333436"/>
            <a:ext cx="276880" cy="26658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0" name="240 Conector recto de flecha">
            <a:extLst>
              <a:ext uri="{FF2B5EF4-FFF2-40B4-BE49-F238E27FC236}">
                <a16:creationId xmlns:a16="http://schemas.microsoft.com/office/drawing/2014/main" id="{DBB83FC5-B8C1-4133-9CB5-2BAFB731AC03}"/>
              </a:ext>
            </a:extLst>
          </p:cNvPr>
          <p:cNvCxnSpPr>
            <a:cxnSpLocks/>
          </p:cNvCxnSpPr>
          <p:nvPr/>
        </p:nvCxnSpPr>
        <p:spPr>
          <a:xfrm flipH="1">
            <a:off x="5060310" y="5423143"/>
            <a:ext cx="596814" cy="29764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1" name="241 Conector recto de flecha">
            <a:extLst>
              <a:ext uri="{FF2B5EF4-FFF2-40B4-BE49-F238E27FC236}">
                <a16:creationId xmlns:a16="http://schemas.microsoft.com/office/drawing/2014/main" id="{74644231-4306-457C-B7EE-33304B6176B8}"/>
              </a:ext>
            </a:extLst>
          </p:cNvPr>
          <p:cNvCxnSpPr/>
          <p:nvPr/>
        </p:nvCxnSpPr>
        <p:spPr>
          <a:xfrm>
            <a:off x="7309766" y="5385049"/>
            <a:ext cx="882814" cy="25106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62" name="242 CuadroTexto">
            <a:extLst>
              <a:ext uri="{FF2B5EF4-FFF2-40B4-BE49-F238E27FC236}">
                <a16:creationId xmlns:a16="http://schemas.microsoft.com/office/drawing/2014/main" id="{B5B0B8CA-0408-4724-95F5-DF84DE6B618D}"/>
              </a:ext>
            </a:extLst>
          </p:cNvPr>
          <p:cNvSpPr txBox="1"/>
          <p:nvPr/>
        </p:nvSpPr>
        <p:spPr>
          <a:xfrm>
            <a:off x="10411425" y="3790808"/>
            <a:ext cx="1071550" cy="461665"/>
          </a:xfrm>
          <a:prstGeom prst="rect">
            <a:avLst/>
          </a:prstGeom>
          <a:noFill/>
        </p:spPr>
        <p:txBody>
          <a:bodyPr wrap="square" rtlCol="0">
            <a:spAutoFit/>
          </a:bodyPr>
          <a:lstStyle/>
          <a:p>
            <a:r>
              <a:rPr lang="es-PE" sz="1200" b="1" dirty="0"/>
              <a:t>Solicitudes de Cambio</a:t>
            </a:r>
          </a:p>
        </p:txBody>
      </p:sp>
      <p:pic>
        <p:nvPicPr>
          <p:cNvPr id="63" name="Picture 3" descr="C:\Users\user\Downloads\df_project_icons\PNG\Notes.png">
            <a:extLst>
              <a:ext uri="{FF2B5EF4-FFF2-40B4-BE49-F238E27FC236}">
                <a16:creationId xmlns:a16="http://schemas.microsoft.com/office/drawing/2014/main" id="{1D035109-7CC3-4164-9FB7-72AD89BFF3BD}"/>
              </a:ext>
            </a:extLst>
          </p:cNvPr>
          <p:cNvPicPr>
            <a:picLocks noChangeAspect="1" noChangeArrowheads="1"/>
          </p:cNvPicPr>
          <p:nvPr/>
        </p:nvPicPr>
        <p:blipFill>
          <a:blip r:embed="rId10" cstate="print"/>
          <a:srcRect l="15504" t="4430" r="15837" b="6978"/>
          <a:stretch>
            <a:fillRect/>
          </a:stretch>
        </p:blipFill>
        <p:spPr bwMode="auto">
          <a:xfrm>
            <a:off x="9432859" y="3772748"/>
            <a:ext cx="588659" cy="759559"/>
          </a:xfrm>
          <a:prstGeom prst="rect">
            <a:avLst/>
          </a:prstGeom>
          <a:noFill/>
        </p:spPr>
      </p:pic>
      <p:pic>
        <p:nvPicPr>
          <p:cNvPr id="64" name="Picture 11">
            <a:extLst>
              <a:ext uri="{FF2B5EF4-FFF2-40B4-BE49-F238E27FC236}">
                <a16:creationId xmlns:a16="http://schemas.microsoft.com/office/drawing/2014/main" id="{32D8C016-23C0-491C-822C-52176030F63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21244065">
            <a:off x="9097246" y="5108740"/>
            <a:ext cx="964171" cy="783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5" name="236 CuadroTexto">
            <a:extLst>
              <a:ext uri="{FF2B5EF4-FFF2-40B4-BE49-F238E27FC236}">
                <a16:creationId xmlns:a16="http://schemas.microsoft.com/office/drawing/2014/main" id="{03CA8B86-2BA8-4E2D-AA61-C5E3C5D3F586}"/>
              </a:ext>
            </a:extLst>
          </p:cNvPr>
          <p:cNvSpPr txBox="1"/>
          <p:nvPr/>
        </p:nvSpPr>
        <p:spPr>
          <a:xfrm>
            <a:off x="1674277" y="5602895"/>
            <a:ext cx="2003205" cy="461665"/>
          </a:xfrm>
          <a:prstGeom prst="rect">
            <a:avLst/>
          </a:prstGeom>
          <a:noFill/>
        </p:spPr>
        <p:txBody>
          <a:bodyPr wrap="square" rtlCol="0">
            <a:spAutoFit/>
          </a:bodyPr>
          <a:lstStyle/>
          <a:p>
            <a:r>
              <a:rPr lang="es-PE" sz="1200" b="1" dirty="0"/>
              <a:t>Activos de los Procesos de la Organización</a:t>
            </a:r>
          </a:p>
        </p:txBody>
      </p:sp>
      <p:pic>
        <p:nvPicPr>
          <p:cNvPr id="66" name="Picture 10" descr="stock vector : folder with documents">
            <a:extLst>
              <a:ext uri="{FF2B5EF4-FFF2-40B4-BE49-F238E27FC236}">
                <a16:creationId xmlns:a16="http://schemas.microsoft.com/office/drawing/2014/main" id="{074BF6EB-ECDE-4256-8013-D8171E2C9AA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14086"/>
          <a:stretch/>
        </p:blipFill>
        <p:spPr bwMode="auto">
          <a:xfrm>
            <a:off x="544933" y="5500873"/>
            <a:ext cx="952500" cy="761047"/>
          </a:xfrm>
          <a:prstGeom prst="rect">
            <a:avLst/>
          </a:prstGeom>
          <a:noFill/>
          <a:extLst>
            <a:ext uri="{909E8E84-426E-40DD-AFC4-6F175D3DCCD1}">
              <a14:hiddenFill xmlns:a14="http://schemas.microsoft.com/office/drawing/2010/main">
                <a:solidFill>
                  <a:srgbClr val="FFFFFF"/>
                </a:solidFill>
              </a14:hiddenFill>
            </a:ext>
          </a:extLst>
        </p:spPr>
      </p:pic>
      <p:sp>
        <p:nvSpPr>
          <p:cNvPr id="67" name="245 CuadroTexto">
            <a:extLst>
              <a:ext uri="{FF2B5EF4-FFF2-40B4-BE49-F238E27FC236}">
                <a16:creationId xmlns:a16="http://schemas.microsoft.com/office/drawing/2014/main" id="{32CC8CE1-4C3A-4FBD-8AEA-7E25CCCED67A}"/>
              </a:ext>
            </a:extLst>
          </p:cNvPr>
          <p:cNvSpPr txBox="1"/>
          <p:nvPr/>
        </p:nvSpPr>
        <p:spPr>
          <a:xfrm>
            <a:off x="10408812" y="4842174"/>
            <a:ext cx="1853527" cy="461665"/>
          </a:xfrm>
          <a:prstGeom prst="rect">
            <a:avLst/>
          </a:prstGeom>
          <a:noFill/>
        </p:spPr>
        <p:txBody>
          <a:bodyPr wrap="square" rtlCol="0">
            <a:spAutoFit/>
          </a:bodyPr>
          <a:lstStyle/>
          <a:p>
            <a:r>
              <a:rPr lang="es-PE" sz="1200" b="1" dirty="0"/>
              <a:t>Registro de lecciones aprendidas</a:t>
            </a:r>
          </a:p>
        </p:txBody>
      </p:sp>
      <p:sp>
        <p:nvSpPr>
          <p:cNvPr id="68" name="245 CuadroTexto">
            <a:extLst>
              <a:ext uri="{FF2B5EF4-FFF2-40B4-BE49-F238E27FC236}">
                <a16:creationId xmlns:a16="http://schemas.microsoft.com/office/drawing/2014/main" id="{09318B1A-EF20-43E0-ABEB-393A0E434E17}"/>
              </a:ext>
            </a:extLst>
          </p:cNvPr>
          <p:cNvSpPr txBox="1"/>
          <p:nvPr/>
        </p:nvSpPr>
        <p:spPr>
          <a:xfrm>
            <a:off x="10414674" y="4261881"/>
            <a:ext cx="1449082" cy="461665"/>
          </a:xfrm>
          <a:prstGeom prst="rect">
            <a:avLst/>
          </a:prstGeom>
          <a:noFill/>
        </p:spPr>
        <p:txBody>
          <a:bodyPr wrap="square" rtlCol="0">
            <a:spAutoFit/>
          </a:bodyPr>
          <a:lstStyle/>
          <a:p>
            <a:r>
              <a:rPr lang="es-PE" sz="1200" b="1" dirty="0"/>
              <a:t>Registro de incidentes</a:t>
            </a:r>
          </a:p>
        </p:txBody>
      </p:sp>
      <p:sp>
        <p:nvSpPr>
          <p:cNvPr id="69" name="245 CuadroTexto">
            <a:extLst>
              <a:ext uri="{FF2B5EF4-FFF2-40B4-BE49-F238E27FC236}">
                <a16:creationId xmlns:a16="http://schemas.microsoft.com/office/drawing/2014/main" id="{8CE81D14-E3D5-4A9B-BFAD-C81308BF5F04}"/>
              </a:ext>
            </a:extLst>
          </p:cNvPr>
          <p:cNvSpPr txBox="1"/>
          <p:nvPr/>
        </p:nvSpPr>
        <p:spPr>
          <a:xfrm>
            <a:off x="10432258" y="5346265"/>
            <a:ext cx="1759742" cy="461665"/>
          </a:xfrm>
          <a:prstGeom prst="rect">
            <a:avLst/>
          </a:prstGeom>
          <a:noFill/>
        </p:spPr>
        <p:txBody>
          <a:bodyPr wrap="square" rtlCol="0">
            <a:spAutoFit/>
          </a:bodyPr>
          <a:lstStyle/>
          <a:p>
            <a:r>
              <a:rPr lang="es-PE" sz="1200" b="1" dirty="0"/>
              <a:t>Asignación del equipo del proyecto</a:t>
            </a:r>
          </a:p>
        </p:txBody>
      </p:sp>
      <p:sp>
        <p:nvSpPr>
          <p:cNvPr id="70" name="245 CuadroTexto">
            <a:extLst>
              <a:ext uri="{FF2B5EF4-FFF2-40B4-BE49-F238E27FC236}">
                <a16:creationId xmlns:a16="http://schemas.microsoft.com/office/drawing/2014/main" id="{AD913B9D-D3D4-4175-B507-1B6E6D01F02C}"/>
              </a:ext>
            </a:extLst>
          </p:cNvPr>
          <p:cNvSpPr txBox="1"/>
          <p:nvPr/>
        </p:nvSpPr>
        <p:spPr>
          <a:xfrm>
            <a:off x="10443981" y="5903111"/>
            <a:ext cx="1449082" cy="276999"/>
          </a:xfrm>
          <a:prstGeom prst="rect">
            <a:avLst/>
          </a:prstGeom>
          <a:noFill/>
        </p:spPr>
        <p:txBody>
          <a:bodyPr wrap="square" rtlCol="0">
            <a:spAutoFit/>
          </a:bodyPr>
          <a:lstStyle/>
          <a:p>
            <a:r>
              <a:rPr lang="es-PE" sz="1200" b="1" dirty="0"/>
              <a:t>Registro de riesgos</a:t>
            </a:r>
          </a:p>
        </p:txBody>
      </p:sp>
      <p:sp>
        <p:nvSpPr>
          <p:cNvPr id="71" name="245 CuadroTexto">
            <a:extLst>
              <a:ext uri="{FF2B5EF4-FFF2-40B4-BE49-F238E27FC236}">
                <a16:creationId xmlns:a16="http://schemas.microsoft.com/office/drawing/2014/main" id="{AE6471FD-198C-41E9-9DCF-5C33BC00E33E}"/>
              </a:ext>
            </a:extLst>
          </p:cNvPr>
          <p:cNvSpPr txBox="1"/>
          <p:nvPr/>
        </p:nvSpPr>
        <p:spPr>
          <a:xfrm>
            <a:off x="10485012" y="6301696"/>
            <a:ext cx="1449082" cy="276999"/>
          </a:xfrm>
          <a:prstGeom prst="rect">
            <a:avLst/>
          </a:prstGeom>
          <a:noFill/>
        </p:spPr>
        <p:txBody>
          <a:bodyPr wrap="square" rtlCol="0">
            <a:spAutoFit/>
          </a:bodyPr>
          <a:lstStyle/>
          <a:p>
            <a:r>
              <a:rPr lang="es-PE" sz="1200" b="1" dirty="0"/>
              <a:t>Informe de riesgos</a:t>
            </a:r>
          </a:p>
        </p:txBody>
      </p:sp>
      <p:sp>
        <p:nvSpPr>
          <p:cNvPr id="72" name="Abrir llave 71">
            <a:extLst>
              <a:ext uri="{FF2B5EF4-FFF2-40B4-BE49-F238E27FC236}">
                <a16:creationId xmlns:a16="http://schemas.microsoft.com/office/drawing/2014/main" id="{D27C8CB3-1191-4638-9617-BF8755F1E1AD}"/>
              </a:ext>
            </a:extLst>
          </p:cNvPr>
          <p:cNvSpPr/>
          <p:nvPr/>
        </p:nvSpPr>
        <p:spPr>
          <a:xfrm>
            <a:off x="10122877" y="4360985"/>
            <a:ext cx="357554" cy="231530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s-PE"/>
          </a:p>
        </p:txBody>
      </p:sp>
    </p:spTree>
    <p:extLst>
      <p:ext uri="{BB962C8B-B14F-4D97-AF65-F5344CB8AC3E}">
        <p14:creationId xmlns:p14="http://schemas.microsoft.com/office/powerpoint/2010/main" val="9250758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F342F8A-1777-48E9-9698-020D2E6122B6}"/>
              </a:ext>
            </a:extLst>
          </p:cNvPr>
          <p:cNvSpPr>
            <a:spLocks noGrp="1"/>
          </p:cNvSpPr>
          <p:nvPr>
            <p:ph type="body" sz="quarter" idx="14"/>
          </p:nvPr>
        </p:nvSpPr>
        <p:spPr>
          <a:xfrm>
            <a:off x="453969" y="1187179"/>
            <a:ext cx="9698642" cy="477331"/>
          </a:xfrm>
        </p:spPr>
        <p:txBody>
          <a:bodyPr>
            <a:normAutofit/>
          </a:bodyPr>
          <a:lstStyle/>
          <a:p>
            <a:r>
              <a:rPr lang="es-PE" dirty="0"/>
              <a:t>Monitorear los Riesgos</a:t>
            </a:r>
          </a:p>
        </p:txBody>
      </p:sp>
      <p:sp>
        <p:nvSpPr>
          <p:cNvPr id="3" name="Marcador de texto 2">
            <a:extLst>
              <a:ext uri="{FF2B5EF4-FFF2-40B4-BE49-F238E27FC236}">
                <a16:creationId xmlns:a16="http://schemas.microsoft.com/office/drawing/2014/main" id="{289A55B7-86B2-48B1-9014-EE2E16CA6A14}"/>
              </a:ext>
            </a:extLst>
          </p:cNvPr>
          <p:cNvSpPr>
            <a:spLocks noGrp="1"/>
          </p:cNvSpPr>
          <p:nvPr>
            <p:ph type="body" sz="quarter" idx="26"/>
          </p:nvPr>
        </p:nvSpPr>
        <p:spPr/>
        <p:txBody>
          <a:bodyPr/>
          <a:lstStyle/>
          <a:p>
            <a:r>
              <a:rPr lang="es-PE" dirty="0"/>
              <a:t>Gestión De Proyectos De TI </a:t>
            </a:r>
          </a:p>
          <a:p>
            <a:endParaRPr lang="es-PE" dirty="0"/>
          </a:p>
        </p:txBody>
      </p:sp>
      <p:sp>
        <p:nvSpPr>
          <p:cNvPr id="5" name="Rectangle 3">
            <a:extLst>
              <a:ext uri="{FF2B5EF4-FFF2-40B4-BE49-F238E27FC236}">
                <a16:creationId xmlns:a16="http://schemas.microsoft.com/office/drawing/2014/main" id="{2987C5BC-FBE1-4075-897C-C2592B80750C}"/>
              </a:ext>
            </a:extLst>
          </p:cNvPr>
          <p:cNvSpPr txBox="1">
            <a:spLocks noChangeArrowheads="1"/>
          </p:cNvSpPr>
          <p:nvPr/>
        </p:nvSpPr>
        <p:spPr>
          <a:xfrm>
            <a:off x="0" y="1989138"/>
            <a:ext cx="11763375" cy="461168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gn="just">
              <a:lnSpc>
                <a:spcPct val="80000"/>
              </a:lnSpc>
              <a:buNone/>
            </a:pPr>
            <a:r>
              <a:rPr lang="es-PE" dirty="0">
                <a:latin typeface="Arial"/>
                <a:cs typeface="Arial"/>
              </a:rPr>
              <a:t>Durante el control de los riesgos se recopila información y se documentan los avances y evolución a través del tiempo. Este monitoreo brinda información actualizada acerca de:</a:t>
            </a:r>
            <a:endParaRPr lang="en-US"/>
          </a:p>
          <a:p>
            <a:pPr lvl="2" algn="just">
              <a:lnSpc>
                <a:spcPct val="80000"/>
              </a:lnSpc>
            </a:pPr>
            <a:r>
              <a:rPr lang="es-PE" dirty="0">
                <a:latin typeface="Arial"/>
                <a:cs typeface="Arial"/>
              </a:rPr>
              <a:t>El estado de cada riesgo identificado </a:t>
            </a:r>
            <a:endParaRPr lang="es-PE" dirty="0"/>
          </a:p>
          <a:p>
            <a:pPr lvl="2" algn="just">
              <a:lnSpc>
                <a:spcPct val="80000"/>
              </a:lnSpc>
            </a:pPr>
            <a:r>
              <a:rPr lang="es-PE" dirty="0">
                <a:latin typeface="Arial"/>
                <a:cs typeface="Arial"/>
              </a:rPr>
              <a:t>La identificar riesgos nuevos,</a:t>
            </a:r>
          </a:p>
          <a:p>
            <a:pPr lvl="2" algn="just">
              <a:lnSpc>
                <a:spcPct val="80000"/>
              </a:lnSpc>
            </a:pPr>
            <a:r>
              <a:rPr lang="es-PE" dirty="0">
                <a:latin typeface="Arial"/>
                <a:cs typeface="Arial"/>
              </a:rPr>
              <a:t>El estado de los riesgos residuales y secundarios</a:t>
            </a:r>
          </a:p>
          <a:p>
            <a:pPr lvl="2" algn="just">
              <a:lnSpc>
                <a:spcPct val="80000"/>
              </a:lnSpc>
            </a:pPr>
            <a:r>
              <a:rPr lang="es-PE" dirty="0">
                <a:latin typeface="Arial"/>
                <a:cs typeface="Arial"/>
              </a:rPr>
              <a:t>Supervisar los cambios en el perfil de riesgos debido a factores exógenos o endógenos.</a:t>
            </a:r>
          </a:p>
          <a:p>
            <a:pPr lvl="3" algn="just">
              <a:lnSpc>
                <a:spcPct val="80000"/>
              </a:lnSpc>
            </a:pPr>
            <a:endParaRPr lang="es-PE" dirty="0">
              <a:latin typeface="Arial"/>
              <a:cs typeface="Arial"/>
            </a:endParaRPr>
          </a:p>
          <a:p>
            <a:pPr marL="914400" lvl="2" indent="0" algn="just">
              <a:lnSpc>
                <a:spcPct val="80000"/>
              </a:lnSpc>
              <a:buNone/>
            </a:pPr>
            <a:r>
              <a:rPr lang="es-PE" dirty="0">
                <a:latin typeface="Arial"/>
                <a:cs typeface="Arial"/>
              </a:rPr>
              <a:t>Deberíamos comenzar con el seguimiento de aquellos riesgos prioritarios. Por ejemplo, monitorear en forma periódica los retrasos en el cronograma y vigilar que los costos se encuentren dentro de límites aceptables.</a:t>
            </a:r>
          </a:p>
          <a:p>
            <a:pPr marL="914400" lvl="2" indent="0" algn="just">
              <a:lnSpc>
                <a:spcPct val="80000"/>
              </a:lnSpc>
              <a:buNone/>
            </a:pPr>
            <a:r>
              <a:rPr lang="es-PE" dirty="0">
                <a:latin typeface="Arial"/>
                <a:cs typeface="Arial"/>
              </a:rPr>
              <a:t>Además, el control de los riesgos requiere:</a:t>
            </a:r>
          </a:p>
          <a:p>
            <a:pPr lvl="2" algn="just">
              <a:lnSpc>
                <a:spcPct val="80000"/>
              </a:lnSpc>
            </a:pPr>
            <a:r>
              <a:rPr lang="es-PE" dirty="0">
                <a:latin typeface="Arial"/>
                <a:cs typeface="Arial"/>
              </a:rPr>
              <a:t>Implementar los planes de respuesta, </a:t>
            </a:r>
            <a:endParaRPr lang="es-PE" dirty="0"/>
          </a:p>
          <a:p>
            <a:pPr lvl="2" algn="just">
              <a:lnSpc>
                <a:spcPct val="80000"/>
              </a:lnSpc>
            </a:pPr>
            <a:r>
              <a:rPr lang="es-PE" dirty="0">
                <a:latin typeface="Arial"/>
                <a:cs typeface="Arial"/>
              </a:rPr>
              <a:t>Realizar acciones correctivas, </a:t>
            </a:r>
            <a:endParaRPr lang="es-PE" dirty="0"/>
          </a:p>
          <a:p>
            <a:pPr lvl="2" algn="just">
              <a:lnSpc>
                <a:spcPct val="80000"/>
              </a:lnSpc>
            </a:pPr>
            <a:r>
              <a:rPr lang="es-PE" dirty="0">
                <a:latin typeface="Arial"/>
                <a:cs typeface="Arial"/>
              </a:rPr>
              <a:t>Redefinir planes de respuesta o </a:t>
            </a:r>
            <a:endParaRPr lang="es-PE" dirty="0"/>
          </a:p>
          <a:p>
            <a:pPr lvl="2" algn="just">
              <a:lnSpc>
                <a:spcPct val="80000"/>
              </a:lnSpc>
            </a:pPr>
            <a:r>
              <a:rPr lang="es-PE" dirty="0">
                <a:latin typeface="Arial"/>
                <a:cs typeface="Arial"/>
              </a:rPr>
              <a:t>Modificar los objetivos del proyecto.</a:t>
            </a:r>
          </a:p>
        </p:txBody>
      </p:sp>
    </p:spTree>
    <p:extLst>
      <p:ext uri="{BB962C8B-B14F-4D97-AF65-F5344CB8AC3E}">
        <p14:creationId xmlns:p14="http://schemas.microsoft.com/office/powerpoint/2010/main" val="20385256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F342F8A-1777-48E9-9698-020D2E6122B6}"/>
              </a:ext>
            </a:extLst>
          </p:cNvPr>
          <p:cNvSpPr>
            <a:spLocks noGrp="1"/>
          </p:cNvSpPr>
          <p:nvPr>
            <p:ph type="body" sz="quarter" idx="14"/>
          </p:nvPr>
        </p:nvSpPr>
        <p:spPr/>
        <p:txBody>
          <a:bodyPr>
            <a:normAutofit fontScale="85000" lnSpcReduction="20000"/>
          </a:bodyPr>
          <a:lstStyle/>
          <a:p>
            <a:r>
              <a:rPr lang="es-PE" dirty="0"/>
              <a:t>Monitorear los Riesgos</a:t>
            </a:r>
          </a:p>
          <a:p>
            <a:r>
              <a:rPr lang="es-ES" dirty="0"/>
              <a:t>Mapa del Proceso</a:t>
            </a:r>
            <a:endParaRPr lang="es-PE" dirty="0"/>
          </a:p>
        </p:txBody>
      </p:sp>
      <p:sp>
        <p:nvSpPr>
          <p:cNvPr id="3" name="Marcador de texto 2">
            <a:extLst>
              <a:ext uri="{FF2B5EF4-FFF2-40B4-BE49-F238E27FC236}">
                <a16:creationId xmlns:a16="http://schemas.microsoft.com/office/drawing/2014/main" id="{289A55B7-86B2-48B1-9014-EE2E16CA6A14}"/>
              </a:ext>
            </a:extLst>
          </p:cNvPr>
          <p:cNvSpPr>
            <a:spLocks noGrp="1"/>
          </p:cNvSpPr>
          <p:nvPr>
            <p:ph type="body" sz="quarter" idx="26"/>
          </p:nvPr>
        </p:nvSpPr>
        <p:spPr/>
        <p:txBody>
          <a:bodyPr/>
          <a:lstStyle/>
          <a:p>
            <a:r>
              <a:rPr lang="es-PE" dirty="0"/>
              <a:t>Gestión De Proyectos De TI </a:t>
            </a:r>
          </a:p>
          <a:p>
            <a:endParaRPr lang="es-PE" dirty="0"/>
          </a:p>
        </p:txBody>
      </p:sp>
      <p:sp>
        <p:nvSpPr>
          <p:cNvPr id="33" name="AutoShape 2" descr="data:image/jpeg;base64,/9j/4AAQSkZJRgABAQAAAQABAAD/2wCEAAkGBhIQEBQUEhISFRQSFhgXFBgYExgVFhcUHBccFRYUFxwjHCkeGBojGhkcIDAgJScpLCwtFR8xQTAqNSYrLCkBCQoKDgwOGg8PGjIlHiU1KTIwLCwqNSw1MCowKjU1Niw1KiwwNSkpNSkpNTM0NiwsKS81NSwsNCkpLy0sLTUsNf/AABEIAGIAcgMBIgACEQEDEQH/xAAcAAEAAgMBAQEAAAAAAAAAAAAABQYCBAcDAQj/xAA9EAACAQIDBQUFBQUJAAAAAAABAgADEQQSIQUGMUFhEyJRcZEHMkKBoRQjUmLBF3KCorEVFkRTc8LR4fD/xAAZAQEAAwEBAAAAAAAAAAAAAAAAAgQFAQP/xAAoEQACAgECAwgDAAAAAAAAAAAAAQIRAwQSMUFRBRMUITKRobFhgfD/2gAMAwEAAhEDEQA/AO4xEQBERAESGxe1qhqPTpBB2ZAd3JNmK5wFQe9oeJIE+4HaLq4SqwYPoj5Qve/AwGnkflAJiLz5eRO18acwRGK2GZyLXF9FUeF9T5L1gEvEr+E2lUDqC+cEgWYC+pte4tJ8QD7ERAEREAREQBERAESrYnENVYv2lRQSezyuVso0B00JNidRztynkuNxKiwxNx4vSVmHkQQPUGdOWaSVKibUxakHI6I9+Q5L9Lj1m9jsVTVD2jKqniWYKPWVzbe8Iw/3dLvVm1dmOaxPNvxMfDgJAfZs5z4hyzH8XePyHIek0MWiuHeZZbY/LM7NrVGfd447pFrrb64ddPttQ2/Ddvrl1mOH3rwjnTEKWJuc5KknqWtIGjVojQUnP8QX/aZuf2bhqws1N0J5kLUX6AEehne70fBSl/foisur4uC9yz4PFgVEYnugg3lupuCAQbg8JxzEbHr4LvUX7h5XLUm6eKnppJrY+9bshCOyEe8h1ynp0nln0jxx3xdx6o9sGsjkexqpdGdFxGNSn77AXnsrXFxqDOaVcSzG5JJPzvLJuVtXtRVp5w3YlQba5WNzlvz4fKU6LqZaIiJw6IiIAmNS9jbjbTzmU+MbDWAck29titgXGUW0Bemw7pPM9D1EmKu1x9nFcA2amKgB46jRT85Kb243BYmm1Jl7d7EKafwNyPacF16nylX2yLYQoPgp0188tgT9J74YqeSMXza+zwzScISkuSZBbNotUZnOrEkknxPOb+KwpprmYXJ4X0F+vgBN/crCCpcflB+ustR3PStiKZrWNOkhPZ/ictxbxAA4S72nkbzOPJVRR7MxpYd/N3fucmxeAxVYE0nxDn8NBSF/lUk+sjNg74Y7CYkUqys6/wCXXVlY+TWDDz1HQz9LUqQUAKAAOAAsAPADlNXaex6OJTJXprUXlmFyD4qeKnqJmWalFRq7y4IYYFxUPag/dZbuCOIJ90EX0N+YMpGMPZVVqJfKfHiUPI9f1EvG1N3Fp5EGuW+Unjl5X68pV96cKEAH5b/WavZkryPE/TJMyO047YLMvUmjKjiTXD0sPdqpAy200vZrE8Drx8Ly87h7o/2dQZWfNUqtne3ug2sFXxA8ed5z3YtN6TJUQ2Yag+f6S74XfGv8VJG8iVP6iZk1UmjThK0mXKJrbPxgrU0qAEBxex4jpNmQPUREQBIPfPEGng3YC9mTTkRmBKnoQLfOTk0dtbP+0UHp82Hd6NxU+sA5zX2jSBNqlPLxXvr7p1HPT/qeZqrVRirK6G6sVYMBysbcJqbT9mmNqqQtKmCeZqKB56Xlb2RupjNkYgriKa5K9x3WzU6i6ZluLEMPkeYk0/PyPNq15k/sXGPh3OVmuAykqRmyEWJU8Mw0I6iTmwUq0Khr06na9oCM7EsHHEZtbgg8uUr7bL7GqwQkhWsDzI469f8Agzfw/aIS1NzSY+9pmpv+8vj14zVyOGsSldT+zIhv0UmquD5rkdBwe84I+9pOjc8oNRD1BGvqBPd9vKR3Edj1UoPrr6CUilvFiV97C06g8adcL/K+o9Z7/wB4q5/w6U+r1g30Xj6yl4TLdV8ou+PwVe4ncTV4vUPmeHkAP0lF2yzYquEX4j6KOJPy+pkswr4k927fmIy018v/ABMm9j7siiD8Tt7zEfQeAlvHKGji5Xc3w/BTmsmumlVY115kJiETDoC17cgONhIetv3RpmwoudbDvAS3Vd1DiMW4rOVpBF7MLYMde9xHI/1Ez/ZRgSwLds1jexq2H0AmVZr0WPYK2wtH/TU+ovJCYU6YUBQLACwHgBoBM5wmIiIAiIgCVze6sp7KkQpZiXXNb3ktYC/O7egI5yxyq787EfEIrIuY076D3tbaj0gFeODCAs5sBqxOnrK1h/aVgu3NLJWIHxqoIPUC97TJtl4vHkYdXZlHHNoqL4ueJt4cTJf9ieBQBhiK4qgav3CpP7ltB84OUT+xvs+KUtSKtbiMtiPC4k3h9goPgX0ErG7+EGAxKhqisjDKWtlFjwzDkQf6y81dp0VUk1aYAGt3A/WS3S6kdkeNFB3r9p+HwCkUqT13Byj4KYN7HvHU2PgJLbA9oVKqEFdBRZwLG90PTN4+c0xuBgK1jXzVje9i5RL8eCkH1M99rbi0mpFcPoCPcY3H8LHUfORJklvPvLQpGlTVg1d2XsgpBI1sWPS3HxlmnHfZ17La9HFviMZ3FVh2SZwzNY6MxBOVb8uJ6TsIMA+xEQBERAEREA+GYMs9IgGm9Hj149ZH4rZZbmZOT5lgFF2vulUem4WzFhoCbA6gyh7H9lGOGO7WpTpLTuNTVVjxvoBfWd2yiMggFawmwSnEmS1DClZv5Z9gHglOeoWZRAEREAREQBERAEREAREQBERAEREAREQBERAEREA//9k=">
            <a:extLst>
              <a:ext uri="{FF2B5EF4-FFF2-40B4-BE49-F238E27FC236}">
                <a16:creationId xmlns:a16="http://schemas.microsoft.com/office/drawing/2014/main" id="{B21DE669-E830-4469-96B4-0A5AE1604568}"/>
              </a:ext>
            </a:extLst>
          </p:cNvPr>
          <p:cNvSpPr>
            <a:spLocks noChangeAspect="1" noChangeArrowheads="1"/>
          </p:cNvSpPr>
          <p:nvPr/>
        </p:nvSpPr>
        <p:spPr bwMode="auto">
          <a:xfrm>
            <a:off x="1667608" y="-144463"/>
            <a:ext cx="281354"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pic>
        <p:nvPicPr>
          <p:cNvPr id="73" name="Picture 5">
            <a:extLst>
              <a:ext uri="{FF2B5EF4-FFF2-40B4-BE49-F238E27FC236}">
                <a16:creationId xmlns:a16="http://schemas.microsoft.com/office/drawing/2014/main" id="{B0D8B433-54D2-4EA6-A9C7-D0C2299E3A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3141" y="3213158"/>
            <a:ext cx="2725226" cy="1940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4" name="71 Flecha derecha">
            <a:extLst>
              <a:ext uri="{FF2B5EF4-FFF2-40B4-BE49-F238E27FC236}">
                <a16:creationId xmlns:a16="http://schemas.microsoft.com/office/drawing/2014/main" id="{612EF2A8-6699-44E0-9A1E-4CB97BDEE45C}"/>
              </a:ext>
            </a:extLst>
          </p:cNvPr>
          <p:cNvSpPr/>
          <p:nvPr/>
        </p:nvSpPr>
        <p:spPr>
          <a:xfrm>
            <a:off x="3082448" y="4082464"/>
            <a:ext cx="551099" cy="4913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sz="1200"/>
          </a:p>
        </p:txBody>
      </p:sp>
      <p:sp>
        <p:nvSpPr>
          <p:cNvPr id="75" name="72 Flecha derecha">
            <a:extLst>
              <a:ext uri="{FF2B5EF4-FFF2-40B4-BE49-F238E27FC236}">
                <a16:creationId xmlns:a16="http://schemas.microsoft.com/office/drawing/2014/main" id="{A7F68D8A-3B72-42CE-8978-6167BC2A379A}"/>
              </a:ext>
            </a:extLst>
          </p:cNvPr>
          <p:cNvSpPr/>
          <p:nvPr/>
        </p:nvSpPr>
        <p:spPr>
          <a:xfrm>
            <a:off x="8039604" y="4252956"/>
            <a:ext cx="638062" cy="558946"/>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PE" sz="1200"/>
          </a:p>
        </p:txBody>
      </p:sp>
      <p:cxnSp>
        <p:nvCxnSpPr>
          <p:cNvPr id="76" name="85 Conector recto">
            <a:extLst>
              <a:ext uri="{FF2B5EF4-FFF2-40B4-BE49-F238E27FC236}">
                <a16:creationId xmlns:a16="http://schemas.microsoft.com/office/drawing/2014/main" id="{89ECC492-85AA-4961-99CE-3D61825FF908}"/>
              </a:ext>
            </a:extLst>
          </p:cNvPr>
          <p:cNvCxnSpPr/>
          <p:nvPr/>
        </p:nvCxnSpPr>
        <p:spPr>
          <a:xfrm>
            <a:off x="3968262" y="1859396"/>
            <a:ext cx="0" cy="1921247"/>
          </a:xfrm>
          <a:prstGeom prst="line">
            <a:avLst/>
          </a:prstGeom>
          <a:ln w="25400">
            <a:solidFill>
              <a:srgbClr val="104E92"/>
            </a:solidFill>
            <a:prstDash val="lgDash"/>
          </a:ln>
        </p:spPr>
        <p:style>
          <a:lnRef idx="1">
            <a:schemeClr val="accent1"/>
          </a:lnRef>
          <a:fillRef idx="0">
            <a:schemeClr val="accent1"/>
          </a:fillRef>
          <a:effectRef idx="0">
            <a:schemeClr val="accent1"/>
          </a:effectRef>
          <a:fontRef idx="minor">
            <a:schemeClr val="tx1"/>
          </a:fontRef>
        </p:style>
      </p:cxnSp>
      <p:cxnSp>
        <p:nvCxnSpPr>
          <p:cNvPr id="77" name="86 Conector recto">
            <a:extLst>
              <a:ext uri="{FF2B5EF4-FFF2-40B4-BE49-F238E27FC236}">
                <a16:creationId xmlns:a16="http://schemas.microsoft.com/office/drawing/2014/main" id="{A1619BDF-3747-404B-8241-7AF95E96D118}"/>
              </a:ext>
            </a:extLst>
          </p:cNvPr>
          <p:cNvCxnSpPr>
            <a:cxnSpLocks/>
          </p:cNvCxnSpPr>
          <p:nvPr/>
        </p:nvCxnSpPr>
        <p:spPr>
          <a:xfrm>
            <a:off x="4004356" y="5616853"/>
            <a:ext cx="0" cy="1241147"/>
          </a:xfrm>
          <a:prstGeom prst="line">
            <a:avLst/>
          </a:prstGeom>
          <a:ln w="25400">
            <a:solidFill>
              <a:srgbClr val="104E92"/>
            </a:solidFill>
            <a:prstDash val="lgDash"/>
          </a:ln>
        </p:spPr>
        <p:style>
          <a:lnRef idx="1">
            <a:schemeClr val="accent1"/>
          </a:lnRef>
          <a:fillRef idx="0">
            <a:schemeClr val="accent1"/>
          </a:fillRef>
          <a:effectRef idx="0">
            <a:schemeClr val="accent1"/>
          </a:effectRef>
          <a:fontRef idx="minor">
            <a:schemeClr val="tx1"/>
          </a:fontRef>
        </p:style>
      </p:cxnSp>
      <p:cxnSp>
        <p:nvCxnSpPr>
          <p:cNvPr id="78" name="87 Conector recto">
            <a:extLst>
              <a:ext uri="{FF2B5EF4-FFF2-40B4-BE49-F238E27FC236}">
                <a16:creationId xmlns:a16="http://schemas.microsoft.com/office/drawing/2014/main" id="{AD86A933-EDAA-4FDA-824F-31874B9B7BE1}"/>
              </a:ext>
            </a:extLst>
          </p:cNvPr>
          <p:cNvCxnSpPr/>
          <p:nvPr/>
        </p:nvCxnSpPr>
        <p:spPr>
          <a:xfrm>
            <a:off x="9131064" y="3871418"/>
            <a:ext cx="2470658" cy="0"/>
          </a:xfrm>
          <a:prstGeom prst="line">
            <a:avLst/>
          </a:prstGeom>
          <a:ln w="25400">
            <a:solidFill>
              <a:srgbClr val="104E92"/>
            </a:solidFill>
            <a:prstDash val="lgDash"/>
          </a:ln>
        </p:spPr>
        <p:style>
          <a:lnRef idx="1">
            <a:schemeClr val="accent1"/>
          </a:lnRef>
          <a:fillRef idx="0">
            <a:schemeClr val="accent1"/>
          </a:fillRef>
          <a:effectRef idx="0">
            <a:schemeClr val="accent1"/>
          </a:effectRef>
          <a:fontRef idx="minor">
            <a:schemeClr val="tx1"/>
          </a:fontRef>
        </p:style>
      </p:cxnSp>
      <p:pic>
        <p:nvPicPr>
          <p:cNvPr id="79" name="Picture 2">
            <a:extLst>
              <a:ext uri="{FF2B5EF4-FFF2-40B4-BE49-F238E27FC236}">
                <a16:creationId xmlns:a16="http://schemas.microsoft.com/office/drawing/2014/main" id="{50C2E2CB-3E9E-472C-B40F-7C6E802A31A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813" y="3495219"/>
            <a:ext cx="763672" cy="7636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0" name="43 CuadroTexto">
            <a:extLst>
              <a:ext uri="{FF2B5EF4-FFF2-40B4-BE49-F238E27FC236}">
                <a16:creationId xmlns:a16="http://schemas.microsoft.com/office/drawing/2014/main" id="{77DD816B-4487-49CE-9640-AFBAF9C5D20B}"/>
              </a:ext>
            </a:extLst>
          </p:cNvPr>
          <p:cNvSpPr txBox="1"/>
          <p:nvPr/>
        </p:nvSpPr>
        <p:spPr>
          <a:xfrm>
            <a:off x="1626595" y="3582369"/>
            <a:ext cx="1090488" cy="461665"/>
          </a:xfrm>
          <a:prstGeom prst="rect">
            <a:avLst/>
          </a:prstGeom>
          <a:noFill/>
        </p:spPr>
        <p:txBody>
          <a:bodyPr wrap="square" rtlCol="0">
            <a:spAutoFit/>
          </a:bodyPr>
          <a:lstStyle/>
          <a:p>
            <a:r>
              <a:rPr lang="es-PE" sz="1200" b="1" dirty="0"/>
              <a:t>Registro de Riesgos</a:t>
            </a:r>
          </a:p>
        </p:txBody>
      </p:sp>
      <p:sp>
        <p:nvSpPr>
          <p:cNvPr id="81" name="31 CuadroTexto">
            <a:extLst>
              <a:ext uri="{FF2B5EF4-FFF2-40B4-BE49-F238E27FC236}">
                <a16:creationId xmlns:a16="http://schemas.microsoft.com/office/drawing/2014/main" id="{14D8AB2D-5D04-440B-B2A3-60B6D0F6D602}"/>
              </a:ext>
            </a:extLst>
          </p:cNvPr>
          <p:cNvSpPr txBox="1"/>
          <p:nvPr/>
        </p:nvSpPr>
        <p:spPr>
          <a:xfrm>
            <a:off x="1797113" y="2596311"/>
            <a:ext cx="1367396" cy="461665"/>
          </a:xfrm>
          <a:prstGeom prst="rect">
            <a:avLst/>
          </a:prstGeom>
          <a:noFill/>
        </p:spPr>
        <p:txBody>
          <a:bodyPr wrap="square" rtlCol="0">
            <a:spAutoFit/>
          </a:bodyPr>
          <a:lstStyle/>
          <a:p>
            <a:r>
              <a:rPr lang="es-PE" sz="1200" b="1" dirty="0"/>
              <a:t>Plan de Dirección del Proyecto</a:t>
            </a:r>
          </a:p>
        </p:txBody>
      </p:sp>
      <p:pic>
        <p:nvPicPr>
          <p:cNvPr id="82" name="Picture 8">
            <a:extLst>
              <a:ext uri="{FF2B5EF4-FFF2-40B4-BE49-F238E27FC236}">
                <a16:creationId xmlns:a16="http://schemas.microsoft.com/office/drawing/2014/main" id="{3EA51CC2-CEA4-463D-B585-E44AB94AAA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634" y="2500931"/>
            <a:ext cx="1065015" cy="864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3" name="33 CuadroTexto">
            <a:extLst>
              <a:ext uri="{FF2B5EF4-FFF2-40B4-BE49-F238E27FC236}">
                <a16:creationId xmlns:a16="http://schemas.microsoft.com/office/drawing/2014/main" id="{5B7B9767-0ECD-42DD-8880-41FA6BC6466D}"/>
              </a:ext>
            </a:extLst>
          </p:cNvPr>
          <p:cNvSpPr txBox="1"/>
          <p:nvPr/>
        </p:nvSpPr>
        <p:spPr>
          <a:xfrm>
            <a:off x="1626596" y="4396136"/>
            <a:ext cx="1013456" cy="646331"/>
          </a:xfrm>
          <a:prstGeom prst="rect">
            <a:avLst/>
          </a:prstGeom>
          <a:noFill/>
        </p:spPr>
        <p:txBody>
          <a:bodyPr wrap="square" rtlCol="0">
            <a:spAutoFit/>
          </a:bodyPr>
          <a:lstStyle/>
          <a:p>
            <a:r>
              <a:rPr lang="es-PE" sz="1200" b="1" dirty="0"/>
              <a:t>Datos del desempeño de trabajo</a:t>
            </a:r>
          </a:p>
        </p:txBody>
      </p:sp>
      <p:pic>
        <p:nvPicPr>
          <p:cNvPr id="84" name="Picture 2" descr="https://encrypted-tbn0.gstatic.com/images?q=tbn:ANd9GcQ47m7y8qZmNf8G9iWmtMKwV3zieU8DCd5w_C8ZAl31A9SjxJCzEA">
            <a:extLst>
              <a:ext uri="{FF2B5EF4-FFF2-40B4-BE49-F238E27FC236}">
                <a16:creationId xmlns:a16="http://schemas.microsoft.com/office/drawing/2014/main" id="{69CB8700-2413-409C-BE13-B9AD2957909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0497" y="4437663"/>
            <a:ext cx="856098" cy="542196"/>
          </a:xfrm>
          <a:prstGeom prst="rect">
            <a:avLst/>
          </a:prstGeom>
          <a:noFill/>
          <a:extLst>
            <a:ext uri="{909E8E84-426E-40DD-AFC4-6F175D3DCCD1}">
              <a14:hiddenFill xmlns:a14="http://schemas.microsoft.com/office/drawing/2010/main">
                <a:solidFill>
                  <a:srgbClr val="FFFFFF"/>
                </a:solidFill>
              </a14:hiddenFill>
            </a:ext>
          </a:extLst>
        </p:spPr>
      </p:pic>
      <p:sp>
        <p:nvSpPr>
          <p:cNvPr id="85" name="39 CuadroTexto">
            <a:extLst>
              <a:ext uri="{FF2B5EF4-FFF2-40B4-BE49-F238E27FC236}">
                <a16:creationId xmlns:a16="http://schemas.microsoft.com/office/drawing/2014/main" id="{13509068-8DE6-4E34-931F-D3CC05A5B8EF}"/>
              </a:ext>
            </a:extLst>
          </p:cNvPr>
          <p:cNvSpPr txBox="1"/>
          <p:nvPr/>
        </p:nvSpPr>
        <p:spPr>
          <a:xfrm>
            <a:off x="1454718" y="5218478"/>
            <a:ext cx="1013456" cy="646331"/>
          </a:xfrm>
          <a:prstGeom prst="rect">
            <a:avLst/>
          </a:prstGeom>
          <a:noFill/>
        </p:spPr>
        <p:txBody>
          <a:bodyPr wrap="square" rtlCol="0">
            <a:spAutoFit/>
          </a:bodyPr>
          <a:lstStyle/>
          <a:p>
            <a:r>
              <a:rPr lang="es-PE" sz="1200" b="1" dirty="0"/>
              <a:t>Informes de desempeño del trabajo</a:t>
            </a:r>
          </a:p>
        </p:txBody>
      </p:sp>
      <p:pic>
        <p:nvPicPr>
          <p:cNvPr id="86" name="Picture 10">
            <a:extLst>
              <a:ext uri="{FF2B5EF4-FFF2-40B4-BE49-F238E27FC236}">
                <a16:creationId xmlns:a16="http://schemas.microsoft.com/office/drawing/2014/main" id="{E390FAA5-C130-4C7F-ABC4-D956223FC2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2448" y="5179877"/>
            <a:ext cx="751368" cy="8139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7" name="Picture 2">
            <a:extLst>
              <a:ext uri="{FF2B5EF4-FFF2-40B4-BE49-F238E27FC236}">
                <a16:creationId xmlns:a16="http://schemas.microsoft.com/office/drawing/2014/main" id="{FA918A45-0C51-4945-AFCA-AA8F0DD1E059}"/>
              </a:ext>
            </a:extLst>
          </p:cNvPr>
          <p:cNvPicPr>
            <a:picLocks noChangeAspect="1" noChangeArrowheads="1"/>
          </p:cNvPicPr>
          <p:nvPr/>
        </p:nvPicPr>
        <p:blipFill rotWithShape="1">
          <a:blip r:embed="rId7" cstate="print"/>
          <a:srcRect l="9959" t="53638" r="78748" b="8627"/>
          <a:stretch/>
        </p:blipFill>
        <p:spPr bwMode="auto">
          <a:xfrm>
            <a:off x="6992139" y="1985590"/>
            <a:ext cx="598923" cy="1039114"/>
          </a:xfrm>
          <a:prstGeom prst="rect">
            <a:avLst/>
          </a:prstGeom>
          <a:noFill/>
          <a:ln w="9525">
            <a:noFill/>
            <a:miter lim="800000"/>
            <a:headEnd/>
            <a:tailEnd/>
          </a:ln>
        </p:spPr>
      </p:pic>
      <p:pic>
        <p:nvPicPr>
          <p:cNvPr id="88" name="Picture 2">
            <a:extLst>
              <a:ext uri="{FF2B5EF4-FFF2-40B4-BE49-F238E27FC236}">
                <a16:creationId xmlns:a16="http://schemas.microsoft.com/office/drawing/2014/main" id="{5AAFCA45-89CB-43E9-9863-C407D61AAF71}"/>
              </a:ext>
            </a:extLst>
          </p:cNvPr>
          <p:cNvPicPr>
            <a:picLocks noChangeAspect="1" noChangeArrowheads="1"/>
          </p:cNvPicPr>
          <p:nvPr/>
        </p:nvPicPr>
        <p:blipFill rotWithShape="1">
          <a:blip r:embed="rId7" cstate="print"/>
          <a:srcRect l="6505" t="6602" r="74361" b="60225"/>
          <a:stretch/>
        </p:blipFill>
        <p:spPr bwMode="auto">
          <a:xfrm>
            <a:off x="4534417" y="2036635"/>
            <a:ext cx="935746" cy="842307"/>
          </a:xfrm>
          <a:prstGeom prst="rect">
            <a:avLst/>
          </a:prstGeom>
          <a:noFill/>
          <a:ln w="9525">
            <a:noFill/>
            <a:miter lim="800000"/>
            <a:headEnd/>
            <a:tailEnd/>
          </a:ln>
        </p:spPr>
      </p:pic>
      <p:sp>
        <p:nvSpPr>
          <p:cNvPr id="89" name="47 CuadroTexto">
            <a:extLst>
              <a:ext uri="{FF2B5EF4-FFF2-40B4-BE49-F238E27FC236}">
                <a16:creationId xmlns:a16="http://schemas.microsoft.com/office/drawing/2014/main" id="{204E0EC3-5229-45B8-879F-FF247D433B00}"/>
              </a:ext>
            </a:extLst>
          </p:cNvPr>
          <p:cNvSpPr txBox="1"/>
          <p:nvPr/>
        </p:nvSpPr>
        <p:spPr>
          <a:xfrm>
            <a:off x="4462409" y="2960562"/>
            <a:ext cx="1090488" cy="461665"/>
          </a:xfrm>
          <a:prstGeom prst="rect">
            <a:avLst/>
          </a:prstGeom>
          <a:noFill/>
        </p:spPr>
        <p:txBody>
          <a:bodyPr wrap="square" rtlCol="0">
            <a:spAutoFit/>
          </a:bodyPr>
          <a:lstStyle/>
          <a:p>
            <a:r>
              <a:rPr lang="es-PE" sz="1200" b="1" dirty="0"/>
              <a:t>Reevaluación de los Riesgos</a:t>
            </a:r>
          </a:p>
        </p:txBody>
      </p:sp>
      <p:sp>
        <p:nvSpPr>
          <p:cNvPr id="90" name="53 CuadroTexto">
            <a:extLst>
              <a:ext uri="{FF2B5EF4-FFF2-40B4-BE49-F238E27FC236}">
                <a16:creationId xmlns:a16="http://schemas.microsoft.com/office/drawing/2014/main" id="{1821F4CF-1D90-4FE2-A47B-02DB8B777FD8}"/>
              </a:ext>
            </a:extLst>
          </p:cNvPr>
          <p:cNvSpPr txBox="1"/>
          <p:nvPr/>
        </p:nvSpPr>
        <p:spPr>
          <a:xfrm>
            <a:off x="6892352" y="3087125"/>
            <a:ext cx="1090488" cy="461665"/>
          </a:xfrm>
          <a:prstGeom prst="rect">
            <a:avLst/>
          </a:prstGeom>
          <a:noFill/>
        </p:spPr>
        <p:txBody>
          <a:bodyPr wrap="square" rtlCol="0">
            <a:spAutoFit/>
          </a:bodyPr>
          <a:lstStyle/>
          <a:p>
            <a:r>
              <a:rPr lang="es-PE" sz="1200" b="1" dirty="0"/>
              <a:t>Auditorías de los Riesgos</a:t>
            </a:r>
          </a:p>
        </p:txBody>
      </p:sp>
      <p:pic>
        <p:nvPicPr>
          <p:cNvPr id="91" name="Picture 3">
            <a:extLst>
              <a:ext uri="{FF2B5EF4-FFF2-40B4-BE49-F238E27FC236}">
                <a16:creationId xmlns:a16="http://schemas.microsoft.com/office/drawing/2014/main" id="{D28574BB-B327-44A4-A49E-7493D472B852}"/>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64409"/>
          <a:stretch/>
        </p:blipFill>
        <p:spPr bwMode="auto">
          <a:xfrm>
            <a:off x="5664117" y="1852373"/>
            <a:ext cx="837890" cy="624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2">
            <a:extLst>
              <a:ext uri="{FF2B5EF4-FFF2-40B4-BE49-F238E27FC236}">
                <a16:creationId xmlns:a16="http://schemas.microsoft.com/office/drawing/2014/main" id="{EB4FE16B-1C2D-4195-B708-53613EB2206F}"/>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65073" r="8149"/>
          <a:stretch/>
        </p:blipFill>
        <p:spPr bwMode="auto">
          <a:xfrm>
            <a:off x="8005384" y="1819214"/>
            <a:ext cx="866689" cy="689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3" name="225 CuadroTexto">
            <a:extLst>
              <a:ext uri="{FF2B5EF4-FFF2-40B4-BE49-F238E27FC236}">
                <a16:creationId xmlns:a16="http://schemas.microsoft.com/office/drawing/2014/main" id="{488937C6-CC5E-4F3C-9628-7B2269A90B0E}"/>
              </a:ext>
            </a:extLst>
          </p:cNvPr>
          <p:cNvSpPr txBox="1"/>
          <p:nvPr/>
        </p:nvSpPr>
        <p:spPr>
          <a:xfrm>
            <a:off x="5663944" y="2610854"/>
            <a:ext cx="1090488" cy="646331"/>
          </a:xfrm>
          <a:prstGeom prst="rect">
            <a:avLst/>
          </a:prstGeom>
          <a:noFill/>
        </p:spPr>
        <p:txBody>
          <a:bodyPr wrap="square" rtlCol="0">
            <a:spAutoFit/>
          </a:bodyPr>
          <a:lstStyle/>
          <a:p>
            <a:r>
              <a:rPr lang="es-PE" sz="1200" b="1" dirty="0"/>
              <a:t>Análisis de Variación y Tendencias</a:t>
            </a:r>
          </a:p>
        </p:txBody>
      </p:sp>
      <p:sp>
        <p:nvSpPr>
          <p:cNvPr id="94" name="226 CuadroTexto">
            <a:extLst>
              <a:ext uri="{FF2B5EF4-FFF2-40B4-BE49-F238E27FC236}">
                <a16:creationId xmlns:a16="http://schemas.microsoft.com/office/drawing/2014/main" id="{98B4708C-64BF-4004-8AF5-F131499ECFDC}"/>
              </a:ext>
            </a:extLst>
          </p:cNvPr>
          <p:cNvSpPr txBox="1"/>
          <p:nvPr/>
        </p:nvSpPr>
        <p:spPr>
          <a:xfrm>
            <a:off x="7960051" y="2613096"/>
            <a:ext cx="1090488" cy="646331"/>
          </a:xfrm>
          <a:prstGeom prst="rect">
            <a:avLst/>
          </a:prstGeom>
          <a:noFill/>
        </p:spPr>
        <p:txBody>
          <a:bodyPr wrap="square" rtlCol="0">
            <a:spAutoFit/>
          </a:bodyPr>
          <a:lstStyle/>
          <a:p>
            <a:r>
              <a:rPr lang="es-PE" sz="1200" b="1" dirty="0"/>
              <a:t>Medición del Desempeño  Técnico</a:t>
            </a:r>
          </a:p>
        </p:txBody>
      </p:sp>
      <p:pic>
        <p:nvPicPr>
          <p:cNvPr id="95" name="Picture 14">
            <a:extLst>
              <a:ext uri="{FF2B5EF4-FFF2-40B4-BE49-F238E27FC236}">
                <a16:creationId xmlns:a16="http://schemas.microsoft.com/office/drawing/2014/main" id="{CBDC5A50-E133-4B40-9E03-E4E931C9DB0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964199" y="2137772"/>
            <a:ext cx="800003" cy="74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6" name="229 CuadroTexto">
            <a:extLst>
              <a:ext uri="{FF2B5EF4-FFF2-40B4-BE49-F238E27FC236}">
                <a16:creationId xmlns:a16="http://schemas.microsoft.com/office/drawing/2014/main" id="{0F5D7BC0-7E77-4F64-8A6B-8489543ED565}"/>
              </a:ext>
            </a:extLst>
          </p:cNvPr>
          <p:cNvSpPr txBox="1"/>
          <p:nvPr/>
        </p:nvSpPr>
        <p:spPr>
          <a:xfrm>
            <a:off x="10861388" y="2841885"/>
            <a:ext cx="1006604" cy="276999"/>
          </a:xfrm>
          <a:prstGeom prst="rect">
            <a:avLst/>
          </a:prstGeom>
          <a:noFill/>
        </p:spPr>
        <p:txBody>
          <a:bodyPr wrap="square" rtlCol="0">
            <a:spAutoFit/>
          </a:bodyPr>
          <a:lstStyle/>
          <a:p>
            <a:r>
              <a:rPr lang="es-PE" sz="1200" b="1" dirty="0"/>
              <a:t>Reuniones</a:t>
            </a:r>
          </a:p>
        </p:txBody>
      </p:sp>
      <p:pic>
        <p:nvPicPr>
          <p:cNvPr id="97" name="Picture 5">
            <a:extLst>
              <a:ext uri="{FF2B5EF4-FFF2-40B4-BE49-F238E27FC236}">
                <a16:creationId xmlns:a16="http://schemas.microsoft.com/office/drawing/2014/main" id="{989E1648-4370-4C0D-8069-92B27CC3BEA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20334" r="65266" b="33439"/>
          <a:stretch/>
        </p:blipFill>
        <p:spPr bwMode="auto">
          <a:xfrm>
            <a:off x="9462311" y="1997763"/>
            <a:ext cx="959445" cy="7661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8" name="231 CuadroTexto">
            <a:extLst>
              <a:ext uri="{FF2B5EF4-FFF2-40B4-BE49-F238E27FC236}">
                <a16:creationId xmlns:a16="http://schemas.microsoft.com/office/drawing/2014/main" id="{B09531F6-FF38-4C29-A663-992F623F3FEE}"/>
              </a:ext>
            </a:extLst>
          </p:cNvPr>
          <p:cNvSpPr txBox="1"/>
          <p:nvPr/>
        </p:nvSpPr>
        <p:spPr>
          <a:xfrm>
            <a:off x="9539916" y="2780692"/>
            <a:ext cx="1090488" cy="461665"/>
          </a:xfrm>
          <a:prstGeom prst="rect">
            <a:avLst/>
          </a:prstGeom>
          <a:noFill/>
        </p:spPr>
        <p:txBody>
          <a:bodyPr wrap="square" rtlCol="0">
            <a:spAutoFit/>
          </a:bodyPr>
          <a:lstStyle/>
          <a:p>
            <a:r>
              <a:rPr lang="es-PE" sz="1200" b="1" dirty="0"/>
              <a:t>Análisis de la Reserva</a:t>
            </a:r>
          </a:p>
        </p:txBody>
      </p:sp>
      <p:pic>
        <p:nvPicPr>
          <p:cNvPr id="99" name="Picture 12">
            <a:extLst>
              <a:ext uri="{FF2B5EF4-FFF2-40B4-BE49-F238E27FC236}">
                <a16:creationId xmlns:a16="http://schemas.microsoft.com/office/drawing/2014/main" id="{CCF4E8AB-05A9-4C9C-A7D6-819C6D41818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54799" y="5600017"/>
            <a:ext cx="1108783" cy="831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0" name="233 CuadroTexto">
            <a:extLst>
              <a:ext uri="{FF2B5EF4-FFF2-40B4-BE49-F238E27FC236}">
                <a16:creationId xmlns:a16="http://schemas.microsoft.com/office/drawing/2014/main" id="{E20CF395-89AB-44F1-88BD-262441D59653}"/>
              </a:ext>
            </a:extLst>
          </p:cNvPr>
          <p:cNvSpPr txBox="1"/>
          <p:nvPr/>
        </p:nvSpPr>
        <p:spPr>
          <a:xfrm>
            <a:off x="6654798" y="6396335"/>
            <a:ext cx="1071550" cy="461665"/>
          </a:xfrm>
          <a:prstGeom prst="rect">
            <a:avLst/>
          </a:prstGeom>
          <a:noFill/>
        </p:spPr>
        <p:txBody>
          <a:bodyPr wrap="square" rtlCol="0">
            <a:spAutoFit/>
          </a:bodyPr>
          <a:lstStyle/>
          <a:p>
            <a:r>
              <a:rPr lang="es-PE" sz="1200" b="1" dirty="0"/>
              <a:t>Documentos del Proyecto</a:t>
            </a:r>
          </a:p>
        </p:txBody>
      </p:sp>
      <p:sp>
        <p:nvSpPr>
          <p:cNvPr id="101" name="234 CuadroTexto">
            <a:extLst>
              <a:ext uri="{FF2B5EF4-FFF2-40B4-BE49-F238E27FC236}">
                <a16:creationId xmlns:a16="http://schemas.microsoft.com/office/drawing/2014/main" id="{0D844AE6-494D-44E0-A099-54368B78D8D3}"/>
              </a:ext>
            </a:extLst>
          </p:cNvPr>
          <p:cNvSpPr txBox="1"/>
          <p:nvPr/>
        </p:nvSpPr>
        <p:spPr>
          <a:xfrm>
            <a:off x="4715122" y="6352987"/>
            <a:ext cx="1481346" cy="461665"/>
          </a:xfrm>
          <a:prstGeom prst="rect">
            <a:avLst/>
          </a:prstGeom>
          <a:noFill/>
        </p:spPr>
        <p:txBody>
          <a:bodyPr wrap="square" rtlCol="0">
            <a:spAutoFit/>
          </a:bodyPr>
          <a:lstStyle/>
          <a:p>
            <a:r>
              <a:rPr lang="es-PE" sz="1200" b="1" dirty="0"/>
              <a:t>Plan de Dirección del Proyecto</a:t>
            </a:r>
          </a:p>
        </p:txBody>
      </p:sp>
      <p:pic>
        <p:nvPicPr>
          <p:cNvPr id="102" name="Picture 8">
            <a:extLst>
              <a:ext uri="{FF2B5EF4-FFF2-40B4-BE49-F238E27FC236}">
                <a16:creationId xmlns:a16="http://schemas.microsoft.com/office/drawing/2014/main" id="{FDC4CA32-D902-4C47-81C9-534D8E6902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6711" y="5539077"/>
            <a:ext cx="1153766" cy="864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3" name="236 CuadroTexto">
            <a:extLst>
              <a:ext uri="{FF2B5EF4-FFF2-40B4-BE49-F238E27FC236}">
                <a16:creationId xmlns:a16="http://schemas.microsoft.com/office/drawing/2014/main" id="{62BB1C39-FA75-443C-A85F-12156A263467}"/>
              </a:ext>
            </a:extLst>
          </p:cNvPr>
          <p:cNvSpPr txBox="1"/>
          <p:nvPr/>
        </p:nvSpPr>
        <p:spPr>
          <a:xfrm>
            <a:off x="7875785" y="6200771"/>
            <a:ext cx="2003205" cy="461665"/>
          </a:xfrm>
          <a:prstGeom prst="rect">
            <a:avLst/>
          </a:prstGeom>
          <a:noFill/>
        </p:spPr>
        <p:txBody>
          <a:bodyPr wrap="square" rtlCol="0">
            <a:spAutoFit/>
          </a:bodyPr>
          <a:lstStyle/>
          <a:p>
            <a:r>
              <a:rPr lang="es-PE" sz="1200" b="1" dirty="0"/>
              <a:t>Activos de los Procesos de la Organización</a:t>
            </a:r>
          </a:p>
        </p:txBody>
      </p:sp>
      <p:pic>
        <p:nvPicPr>
          <p:cNvPr id="104" name="Picture 10" descr="stock vector : folder with documents">
            <a:extLst>
              <a:ext uri="{FF2B5EF4-FFF2-40B4-BE49-F238E27FC236}">
                <a16:creationId xmlns:a16="http://schemas.microsoft.com/office/drawing/2014/main" id="{719CE521-64E3-4471-A967-A4156960BBEB}"/>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b="14086"/>
          <a:stretch/>
        </p:blipFill>
        <p:spPr bwMode="auto">
          <a:xfrm>
            <a:off x="8000810" y="5471564"/>
            <a:ext cx="952500" cy="761047"/>
          </a:xfrm>
          <a:prstGeom prst="rect">
            <a:avLst/>
          </a:prstGeom>
          <a:noFill/>
          <a:extLst>
            <a:ext uri="{909E8E84-426E-40DD-AFC4-6F175D3DCCD1}">
              <a14:hiddenFill xmlns:a14="http://schemas.microsoft.com/office/drawing/2010/main">
                <a:solidFill>
                  <a:srgbClr val="FFFFFF"/>
                </a:solidFill>
              </a14:hiddenFill>
            </a:ext>
          </a:extLst>
        </p:spPr>
      </p:pic>
      <p:sp>
        <p:nvSpPr>
          <p:cNvPr id="105" name="238 CuadroTexto">
            <a:extLst>
              <a:ext uri="{FF2B5EF4-FFF2-40B4-BE49-F238E27FC236}">
                <a16:creationId xmlns:a16="http://schemas.microsoft.com/office/drawing/2014/main" id="{2E6877F0-6E93-4803-B78E-869E6D56139D}"/>
              </a:ext>
            </a:extLst>
          </p:cNvPr>
          <p:cNvSpPr txBox="1"/>
          <p:nvPr/>
        </p:nvSpPr>
        <p:spPr>
          <a:xfrm>
            <a:off x="6327533" y="5105114"/>
            <a:ext cx="1507891" cy="276999"/>
          </a:xfrm>
          <a:prstGeom prst="rect">
            <a:avLst/>
          </a:prstGeom>
          <a:noFill/>
        </p:spPr>
        <p:txBody>
          <a:bodyPr wrap="square" rtlCol="0">
            <a:spAutoFit/>
          </a:bodyPr>
          <a:lstStyle/>
          <a:p>
            <a:r>
              <a:rPr lang="es-PE" sz="1200" b="1" u="sng" dirty="0">
                <a:solidFill>
                  <a:srgbClr val="FF0000"/>
                </a:solidFill>
              </a:rPr>
              <a:t>ACTUALIZACIONES</a:t>
            </a:r>
          </a:p>
        </p:txBody>
      </p:sp>
      <p:cxnSp>
        <p:nvCxnSpPr>
          <p:cNvPr id="106" name="239 Conector recto de flecha">
            <a:extLst>
              <a:ext uri="{FF2B5EF4-FFF2-40B4-BE49-F238E27FC236}">
                <a16:creationId xmlns:a16="http://schemas.microsoft.com/office/drawing/2014/main" id="{552A63D5-26B6-4953-B6AC-3190DC80EB09}"/>
              </a:ext>
            </a:extLst>
          </p:cNvPr>
          <p:cNvCxnSpPr>
            <a:endCxn id="99" idx="0"/>
          </p:cNvCxnSpPr>
          <p:nvPr/>
        </p:nvCxnSpPr>
        <p:spPr>
          <a:xfrm>
            <a:off x="6932310" y="5333436"/>
            <a:ext cx="276880" cy="26658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7" name="240 Conector recto de flecha">
            <a:extLst>
              <a:ext uri="{FF2B5EF4-FFF2-40B4-BE49-F238E27FC236}">
                <a16:creationId xmlns:a16="http://schemas.microsoft.com/office/drawing/2014/main" id="{E76112EA-97F2-4F3C-B0E8-5C281C853911}"/>
              </a:ext>
            </a:extLst>
          </p:cNvPr>
          <p:cNvCxnSpPr>
            <a:cxnSpLocks/>
          </p:cNvCxnSpPr>
          <p:nvPr/>
        </p:nvCxnSpPr>
        <p:spPr>
          <a:xfrm flipH="1">
            <a:off x="5060310" y="5423143"/>
            <a:ext cx="596814" cy="29764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8" name="241 Conector recto de flecha">
            <a:extLst>
              <a:ext uri="{FF2B5EF4-FFF2-40B4-BE49-F238E27FC236}">
                <a16:creationId xmlns:a16="http://schemas.microsoft.com/office/drawing/2014/main" id="{B569A2B8-0783-4B18-9636-4D6E549B08DB}"/>
              </a:ext>
            </a:extLst>
          </p:cNvPr>
          <p:cNvCxnSpPr/>
          <p:nvPr/>
        </p:nvCxnSpPr>
        <p:spPr>
          <a:xfrm>
            <a:off x="8517243" y="5420218"/>
            <a:ext cx="882814" cy="25106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9" name="242 CuadroTexto">
            <a:extLst>
              <a:ext uri="{FF2B5EF4-FFF2-40B4-BE49-F238E27FC236}">
                <a16:creationId xmlns:a16="http://schemas.microsoft.com/office/drawing/2014/main" id="{4A022026-16ED-4925-AA87-9123A1FB32BD}"/>
              </a:ext>
            </a:extLst>
          </p:cNvPr>
          <p:cNvSpPr txBox="1"/>
          <p:nvPr/>
        </p:nvSpPr>
        <p:spPr>
          <a:xfrm>
            <a:off x="10364533" y="4927947"/>
            <a:ext cx="1071550" cy="461665"/>
          </a:xfrm>
          <a:prstGeom prst="rect">
            <a:avLst/>
          </a:prstGeom>
          <a:noFill/>
        </p:spPr>
        <p:txBody>
          <a:bodyPr wrap="square" rtlCol="0">
            <a:spAutoFit/>
          </a:bodyPr>
          <a:lstStyle/>
          <a:p>
            <a:r>
              <a:rPr lang="es-PE" sz="1200" b="1" dirty="0"/>
              <a:t>Solicitudes de Cambio</a:t>
            </a:r>
          </a:p>
        </p:txBody>
      </p:sp>
      <p:pic>
        <p:nvPicPr>
          <p:cNvPr id="110" name="Picture 3" descr="C:\Users\user\Downloads\df_project_icons\PNG\Notes.png">
            <a:extLst>
              <a:ext uri="{FF2B5EF4-FFF2-40B4-BE49-F238E27FC236}">
                <a16:creationId xmlns:a16="http://schemas.microsoft.com/office/drawing/2014/main" id="{7EB9ED12-6F68-43E4-9235-FC4E626F9E9F}"/>
              </a:ext>
            </a:extLst>
          </p:cNvPr>
          <p:cNvPicPr>
            <a:picLocks noChangeAspect="1" noChangeArrowheads="1"/>
          </p:cNvPicPr>
          <p:nvPr/>
        </p:nvPicPr>
        <p:blipFill>
          <a:blip r:embed="rId14" cstate="print"/>
          <a:srcRect l="15504" t="4430" r="15837" b="6978"/>
          <a:stretch>
            <a:fillRect/>
          </a:stretch>
        </p:blipFill>
        <p:spPr bwMode="auto">
          <a:xfrm>
            <a:off x="9725936" y="4734040"/>
            <a:ext cx="588659" cy="759559"/>
          </a:xfrm>
          <a:prstGeom prst="rect">
            <a:avLst/>
          </a:prstGeom>
          <a:noFill/>
        </p:spPr>
      </p:pic>
      <p:pic>
        <p:nvPicPr>
          <p:cNvPr id="111" name="Picture 11">
            <a:extLst>
              <a:ext uri="{FF2B5EF4-FFF2-40B4-BE49-F238E27FC236}">
                <a16:creationId xmlns:a16="http://schemas.microsoft.com/office/drawing/2014/main" id="{1A73AE17-F84D-4F31-8B06-5EDC138100C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566170" y="3871957"/>
            <a:ext cx="964171" cy="783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2" name="245 CuadroTexto">
            <a:extLst>
              <a:ext uri="{FF2B5EF4-FFF2-40B4-BE49-F238E27FC236}">
                <a16:creationId xmlns:a16="http://schemas.microsoft.com/office/drawing/2014/main" id="{62118BB1-0011-4C5B-B9DD-ED729EB78E89}"/>
              </a:ext>
            </a:extLst>
          </p:cNvPr>
          <p:cNvSpPr txBox="1"/>
          <p:nvPr/>
        </p:nvSpPr>
        <p:spPr>
          <a:xfrm>
            <a:off x="10496734" y="4127065"/>
            <a:ext cx="1449082" cy="646331"/>
          </a:xfrm>
          <a:prstGeom prst="rect">
            <a:avLst/>
          </a:prstGeom>
          <a:noFill/>
        </p:spPr>
        <p:txBody>
          <a:bodyPr wrap="square" rtlCol="0">
            <a:spAutoFit/>
          </a:bodyPr>
          <a:lstStyle/>
          <a:p>
            <a:r>
              <a:rPr lang="es-PE" sz="1200" b="1" dirty="0"/>
              <a:t>Información de desempeño del trabajo</a:t>
            </a:r>
          </a:p>
        </p:txBody>
      </p:sp>
    </p:spTree>
    <p:extLst>
      <p:ext uri="{BB962C8B-B14F-4D97-AF65-F5344CB8AC3E}">
        <p14:creationId xmlns:p14="http://schemas.microsoft.com/office/powerpoint/2010/main" val="14940488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F342F8A-1777-48E9-9698-020D2E6122B6}"/>
              </a:ext>
            </a:extLst>
          </p:cNvPr>
          <p:cNvSpPr>
            <a:spLocks noGrp="1"/>
          </p:cNvSpPr>
          <p:nvPr>
            <p:ph type="body" sz="quarter" idx="14"/>
          </p:nvPr>
        </p:nvSpPr>
        <p:spPr/>
        <p:txBody>
          <a:bodyPr>
            <a:normAutofit fontScale="85000" lnSpcReduction="20000"/>
          </a:bodyPr>
          <a:lstStyle/>
          <a:p>
            <a:r>
              <a:rPr lang="es-PE" dirty="0"/>
              <a:t>Monitorear los Riesgos</a:t>
            </a:r>
          </a:p>
          <a:p>
            <a:r>
              <a:rPr lang="es-ES" dirty="0"/>
              <a:t>Herramientas y Técnicas</a:t>
            </a:r>
            <a:endParaRPr lang="es-PE" dirty="0"/>
          </a:p>
        </p:txBody>
      </p:sp>
      <p:sp>
        <p:nvSpPr>
          <p:cNvPr id="3" name="Marcador de texto 2">
            <a:extLst>
              <a:ext uri="{FF2B5EF4-FFF2-40B4-BE49-F238E27FC236}">
                <a16:creationId xmlns:a16="http://schemas.microsoft.com/office/drawing/2014/main" id="{289A55B7-86B2-48B1-9014-EE2E16CA6A14}"/>
              </a:ext>
            </a:extLst>
          </p:cNvPr>
          <p:cNvSpPr>
            <a:spLocks noGrp="1"/>
          </p:cNvSpPr>
          <p:nvPr>
            <p:ph type="body" sz="quarter" idx="26"/>
          </p:nvPr>
        </p:nvSpPr>
        <p:spPr/>
        <p:txBody>
          <a:bodyPr/>
          <a:lstStyle/>
          <a:p>
            <a:r>
              <a:rPr lang="es-PE" dirty="0"/>
              <a:t>Gestión De Proyectos De TI </a:t>
            </a:r>
          </a:p>
          <a:p>
            <a:endParaRPr lang="es-PE" dirty="0"/>
          </a:p>
        </p:txBody>
      </p:sp>
      <p:sp>
        <p:nvSpPr>
          <p:cNvPr id="146" name="4 Rectángulo">
            <a:extLst>
              <a:ext uri="{FF2B5EF4-FFF2-40B4-BE49-F238E27FC236}">
                <a16:creationId xmlns:a16="http://schemas.microsoft.com/office/drawing/2014/main" id="{CA0A1D70-A339-49A5-8705-1537FF30A3BF}"/>
              </a:ext>
            </a:extLst>
          </p:cNvPr>
          <p:cNvSpPr/>
          <p:nvPr/>
        </p:nvSpPr>
        <p:spPr>
          <a:xfrm>
            <a:off x="1524000" y="5661248"/>
            <a:ext cx="9144000" cy="1196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lumMod val="65000"/>
                  <a:lumOff val="35000"/>
                </a:schemeClr>
              </a:solidFill>
            </a:endParaRPr>
          </a:p>
        </p:txBody>
      </p:sp>
      <p:grpSp>
        <p:nvGrpSpPr>
          <p:cNvPr id="147" name="1 Grupo">
            <a:extLst>
              <a:ext uri="{FF2B5EF4-FFF2-40B4-BE49-F238E27FC236}">
                <a16:creationId xmlns:a16="http://schemas.microsoft.com/office/drawing/2014/main" id="{216111E3-33BE-47CF-9FA3-ED95E68E907C}"/>
              </a:ext>
            </a:extLst>
          </p:cNvPr>
          <p:cNvGrpSpPr/>
          <p:nvPr/>
        </p:nvGrpSpPr>
        <p:grpSpPr>
          <a:xfrm>
            <a:off x="1985682" y="2110299"/>
            <a:ext cx="8289734" cy="4565993"/>
            <a:chOff x="467544" y="1412776"/>
            <a:chExt cx="8289734" cy="5017913"/>
          </a:xfrm>
        </p:grpSpPr>
        <p:pic>
          <p:nvPicPr>
            <p:cNvPr id="148" name="Picture 2">
              <a:extLst>
                <a:ext uri="{FF2B5EF4-FFF2-40B4-BE49-F238E27FC236}">
                  <a16:creationId xmlns:a16="http://schemas.microsoft.com/office/drawing/2014/main" id="{A0CE3EEA-A3DF-4164-B5FC-7D76835B4732}"/>
                </a:ext>
              </a:extLst>
            </p:cNvPr>
            <p:cNvPicPr>
              <a:picLocks noChangeAspect="1" noChangeArrowheads="1"/>
            </p:cNvPicPr>
            <p:nvPr/>
          </p:nvPicPr>
          <p:blipFill>
            <a:blip r:embed="rId2" cstate="print"/>
            <a:srcRect/>
            <a:stretch>
              <a:fillRect/>
            </a:stretch>
          </p:blipFill>
          <p:spPr bwMode="auto">
            <a:xfrm>
              <a:off x="467544" y="1412776"/>
              <a:ext cx="8289734" cy="4824536"/>
            </a:xfrm>
            <a:prstGeom prst="rect">
              <a:avLst/>
            </a:prstGeom>
            <a:noFill/>
            <a:ln w="9525">
              <a:noFill/>
              <a:miter lim="800000"/>
              <a:headEnd/>
              <a:tailEnd/>
            </a:ln>
          </p:spPr>
        </p:pic>
        <p:pic>
          <p:nvPicPr>
            <p:cNvPr id="149" name="Picture 5">
              <a:extLst>
                <a:ext uri="{FF2B5EF4-FFF2-40B4-BE49-F238E27FC236}">
                  <a16:creationId xmlns:a16="http://schemas.microsoft.com/office/drawing/2014/main" id="{54CCB688-2AC1-4FA3-8A4C-56D40EFF9C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334" r="65266" b="33439"/>
            <a:stretch/>
          </p:blipFill>
          <p:spPr bwMode="auto">
            <a:xfrm>
              <a:off x="1115616" y="1726415"/>
              <a:ext cx="1591096" cy="1270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0" name="Picture 14">
              <a:extLst>
                <a:ext uri="{FF2B5EF4-FFF2-40B4-BE49-F238E27FC236}">
                  <a16:creationId xmlns:a16="http://schemas.microsoft.com/office/drawing/2014/main" id="{8D4B92E5-D18C-4B77-838E-34CF551EA51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3608" y="4149080"/>
              <a:ext cx="1584176" cy="14659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1" name="10 CuadroTexto">
              <a:extLst>
                <a:ext uri="{FF2B5EF4-FFF2-40B4-BE49-F238E27FC236}">
                  <a16:creationId xmlns:a16="http://schemas.microsoft.com/office/drawing/2014/main" id="{FBCF898C-E2EB-4EDA-942C-72EA8B26B361}"/>
                </a:ext>
              </a:extLst>
            </p:cNvPr>
            <p:cNvSpPr txBox="1"/>
            <p:nvPr/>
          </p:nvSpPr>
          <p:spPr>
            <a:xfrm>
              <a:off x="612314" y="5661248"/>
              <a:ext cx="2519526" cy="769441"/>
            </a:xfrm>
            <a:prstGeom prst="rect">
              <a:avLst/>
            </a:prstGeom>
            <a:solidFill>
              <a:schemeClr val="bg1"/>
            </a:solidFill>
          </p:spPr>
          <p:txBody>
            <a:bodyPr wrap="square" rtlCol="0">
              <a:spAutoFit/>
            </a:bodyPr>
            <a:lstStyle/>
            <a:p>
              <a:pPr algn="ctr"/>
              <a:r>
                <a:rPr lang="es-PE" sz="2200" b="1" dirty="0"/>
                <a:t>Reuniones</a:t>
              </a:r>
            </a:p>
            <a:p>
              <a:endParaRPr lang="es-PE" sz="2200" b="1" dirty="0"/>
            </a:p>
          </p:txBody>
        </p:sp>
      </p:grpSp>
    </p:spTree>
    <p:extLst>
      <p:ext uri="{BB962C8B-B14F-4D97-AF65-F5344CB8AC3E}">
        <p14:creationId xmlns:p14="http://schemas.microsoft.com/office/powerpoint/2010/main" val="81514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F342F8A-1777-48E9-9698-020D2E6122B6}"/>
              </a:ext>
            </a:extLst>
          </p:cNvPr>
          <p:cNvSpPr>
            <a:spLocks noGrp="1"/>
          </p:cNvSpPr>
          <p:nvPr>
            <p:ph type="body" sz="quarter" idx="14"/>
          </p:nvPr>
        </p:nvSpPr>
        <p:spPr/>
        <p:txBody>
          <a:bodyPr>
            <a:normAutofit fontScale="85000" lnSpcReduction="20000"/>
          </a:bodyPr>
          <a:lstStyle/>
          <a:p>
            <a:r>
              <a:rPr lang="es-PE" dirty="0"/>
              <a:t>Monitorear los Riesgos</a:t>
            </a:r>
          </a:p>
          <a:p>
            <a:r>
              <a:rPr lang="es-ES" dirty="0"/>
              <a:t>Herramientas y Técnicas</a:t>
            </a:r>
            <a:endParaRPr lang="es-PE" dirty="0"/>
          </a:p>
        </p:txBody>
      </p:sp>
      <p:sp>
        <p:nvSpPr>
          <p:cNvPr id="3" name="Marcador de texto 2">
            <a:extLst>
              <a:ext uri="{FF2B5EF4-FFF2-40B4-BE49-F238E27FC236}">
                <a16:creationId xmlns:a16="http://schemas.microsoft.com/office/drawing/2014/main" id="{289A55B7-86B2-48B1-9014-EE2E16CA6A14}"/>
              </a:ext>
            </a:extLst>
          </p:cNvPr>
          <p:cNvSpPr>
            <a:spLocks noGrp="1"/>
          </p:cNvSpPr>
          <p:nvPr>
            <p:ph type="body" sz="quarter" idx="26"/>
          </p:nvPr>
        </p:nvSpPr>
        <p:spPr/>
        <p:txBody>
          <a:bodyPr/>
          <a:lstStyle/>
          <a:p>
            <a:r>
              <a:rPr lang="es-PE" dirty="0"/>
              <a:t>Gestión De Proyectos De TI </a:t>
            </a:r>
          </a:p>
          <a:p>
            <a:endParaRPr lang="es-PE" dirty="0"/>
          </a:p>
        </p:txBody>
      </p:sp>
      <p:sp>
        <p:nvSpPr>
          <p:cNvPr id="146" name="4 Rectángulo">
            <a:extLst>
              <a:ext uri="{FF2B5EF4-FFF2-40B4-BE49-F238E27FC236}">
                <a16:creationId xmlns:a16="http://schemas.microsoft.com/office/drawing/2014/main" id="{CA0A1D70-A339-49A5-8705-1537FF30A3BF}"/>
              </a:ext>
            </a:extLst>
          </p:cNvPr>
          <p:cNvSpPr/>
          <p:nvPr/>
        </p:nvSpPr>
        <p:spPr>
          <a:xfrm>
            <a:off x="1524000" y="5661248"/>
            <a:ext cx="9144000" cy="1196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lumMod val="65000"/>
                  <a:lumOff val="35000"/>
                </a:schemeClr>
              </a:solidFill>
            </a:endParaRPr>
          </a:p>
        </p:txBody>
      </p:sp>
      <p:pic>
        <p:nvPicPr>
          <p:cNvPr id="10" name="Picture 11">
            <a:extLst>
              <a:ext uri="{FF2B5EF4-FFF2-40B4-BE49-F238E27FC236}">
                <a16:creationId xmlns:a16="http://schemas.microsoft.com/office/drawing/2014/main" id="{CCA293C2-DFD1-40C3-92E0-B6125E630B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1653" y="1895369"/>
            <a:ext cx="1440160" cy="11701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2 Rectángulo">
            <a:extLst>
              <a:ext uri="{FF2B5EF4-FFF2-40B4-BE49-F238E27FC236}">
                <a16:creationId xmlns:a16="http://schemas.microsoft.com/office/drawing/2014/main" id="{DB92CB3A-7533-43DD-A964-3DC1BA77A970}"/>
              </a:ext>
            </a:extLst>
          </p:cNvPr>
          <p:cNvSpPr/>
          <p:nvPr/>
        </p:nvSpPr>
        <p:spPr>
          <a:xfrm>
            <a:off x="4934445" y="2209911"/>
            <a:ext cx="5688632" cy="541046"/>
          </a:xfrm>
          <a:prstGeom prst="rect">
            <a:avLst/>
          </a:prstGeom>
        </p:spPr>
        <p:txBody>
          <a:bodyPr wrap="square" lIns="91440" tIns="45720" rIns="91440" bIns="45720" anchor="t">
            <a:spAutoFit/>
          </a:bodyPr>
          <a:lstStyle/>
          <a:p>
            <a:pPr marL="0" lvl="1" algn="just">
              <a:lnSpc>
                <a:spcPct val="80000"/>
              </a:lnSpc>
            </a:pPr>
            <a:r>
              <a:rPr lang="es-PE" dirty="0">
                <a:latin typeface="Arial"/>
                <a:cs typeface="Arial"/>
              </a:rPr>
              <a:t>Proporciona un mecanismo para apoyar y comunicar la toma de decisiones del proyecto</a:t>
            </a:r>
          </a:p>
        </p:txBody>
      </p:sp>
      <p:sp>
        <p:nvSpPr>
          <p:cNvPr id="12" name="12 CuadroTexto">
            <a:extLst>
              <a:ext uri="{FF2B5EF4-FFF2-40B4-BE49-F238E27FC236}">
                <a16:creationId xmlns:a16="http://schemas.microsoft.com/office/drawing/2014/main" id="{30DE7838-DE25-4A23-859F-484715C6D9CC}"/>
              </a:ext>
            </a:extLst>
          </p:cNvPr>
          <p:cNvSpPr txBox="1"/>
          <p:nvPr/>
        </p:nvSpPr>
        <p:spPr>
          <a:xfrm>
            <a:off x="752237" y="2986119"/>
            <a:ext cx="3907686" cy="369332"/>
          </a:xfrm>
          <a:prstGeom prst="rect">
            <a:avLst/>
          </a:prstGeom>
          <a:noFill/>
        </p:spPr>
        <p:txBody>
          <a:bodyPr wrap="square" rtlCol="0">
            <a:spAutoFit/>
          </a:bodyPr>
          <a:lstStyle/>
          <a:p>
            <a:r>
              <a:rPr lang="es-PE" b="1" dirty="0"/>
              <a:t>Información de desempeño del trabajo</a:t>
            </a:r>
          </a:p>
        </p:txBody>
      </p:sp>
      <p:sp>
        <p:nvSpPr>
          <p:cNvPr id="13" name="13 CuadroTexto">
            <a:extLst>
              <a:ext uri="{FF2B5EF4-FFF2-40B4-BE49-F238E27FC236}">
                <a16:creationId xmlns:a16="http://schemas.microsoft.com/office/drawing/2014/main" id="{3ACA32DD-7C05-4717-A615-6DB9155BC533}"/>
              </a:ext>
            </a:extLst>
          </p:cNvPr>
          <p:cNvSpPr txBox="1"/>
          <p:nvPr/>
        </p:nvSpPr>
        <p:spPr>
          <a:xfrm>
            <a:off x="1719471" y="4727103"/>
            <a:ext cx="2618068" cy="369332"/>
          </a:xfrm>
          <a:prstGeom prst="rect">
            <a:avLst/>
          </a:prstGeom>
          <a:noFill/>
        </p:spPr>
        <p:txBody>
          <a:bodyPr wrap="square" rtlCol="0">
            <a:spAutoFit/>
          </a:bodyPr>
          <a:lstStyle/>
          <a:p>
            <a:r>
              <a:rPr lang="es-PE" b="1" dirty="0"/>
              <a:t>Solicitudes de Cambio</a:t>
            </a:r>
          </a:p>
        </p:txBody>
      </p:sp>
      <p:pic>
        <p:nvPicPr>
          <p:cNvPr id="14" name="Picture 3" descr="C:\Users\user\Downloads\df_project_icons\PNG\Notes.png">
            <a:extLst>
              <a:ext uri="{FF2B5EF4-FFF2-40B4-BE49-F238E27FC236}">
                <a16:creationId xmlns:a16="http://schemas.microsoft.com/office/drawing/2014/main" id="{82CD30B3-AC7F-4722-AEF4-89410D57E5E4}"/>
              </a:ext>
            </a:extLst>
          </p:cNvPr>
          <p:cNvPicPr>
            <a:picLocks noChangeAspect="1" noChangeArrowheads="1"/>
          </p:cNvPicPr>
          <p:nvPr/>
        </p:nvPicPr>
        <p:blipFill>
          <a:blip r:embed="rId3" cstate="print"/>
          <a:srcRect l="15504" t="4430" r="15837" b="6978"/>
          <a:stretch>
            <a:fillRect/>
          </a:stretch>
        </p:blipFill>
        <p:spPr bwMode="auto">
          <a:xfrm>
            <a:off x="2602795" y="3772345"/>
            <a:ext cx="712400" cy="919224"/>
          </a:xfrm>
          <a:prstGeom prst="rect">
            <a:avLst/>
          </a:prstGeom>
          <a:noFill/>
        </p:spPr>
      </p:pic>
      <p:sp>
        <p:nvSpPr>
          <p:cNvPr id="15" name="15 Rectángulo">
            <a:extLst>
              <a:ext uri="{FF2B5EF4-FFF2-40B4-BE49-F238E27FC236}">
                <a16:creationId xmlns:a16="http://schemas.microsoft.com/office/drawing/2014/main" id="{388C799A-302C-4146-9A33-6E4D27EAEB65}"/>
              </a:ext>
            </a:extLst>
          </p:cNvPr>
          <p:cNvSpPr/>
          <p:nvPr/>
        </p:nvSpPr>
        <p:spPr>
          <a:xfrm>
            <a:off x="4948514" y="3583106"/>
            <a:ext cx="5688632" cy="1643527"/>
          </a:xfrm>
          <a:prstGeom prst="rect">
            <a:avLst/>
          </a:prstGeom>
        </p:spPr>
        <p:txBody>
          <a:bodyPr wrap="square" lIns="91440" tIns="45720" rIns="91440" bIns="45720" anchor="t">
            <a:spAutoFit/>
          </a:bodyPr>
          <a:lstStyle/>
          <a:p>
            <a:pPr marL="0" lvl="1" algn="just">
              <a:lnSpc>
                <a:spcPct val="80000"/>
              </a:lnSpc>
            </a:pPr>
            <a:r>
              <a:rPr lang="es-PE" dirty="0">
                <a:latin typeface="Arial"/>
                <a:cs typeface="Arial"/>
              </a:rPr>
              <a:t>La implementación del plan de contingencia o soluciones alternativas, generan solicitudes de cambio.</a:t>
            </a:r>
          </a:p>
          <a:p>
            <a:pPr marL="0" lvl="1" algn="just">
              <a:lnSpc>
                <a:spcPct val="80000"/>
              </a:lnSpc>
            </a:pPr>
            <a:endParaRPr lang="es-PE" dirty="0">
              <a:latin typeface="Arial"/>
              <a:cs typeface="Arial"/>
            </a:endParaRPr>
          </a:p>
          <a:p>
            <a:pPr marL="0" lvl="1" algn="just">
              <a:lnSpc>
                <a:spcPct val="80000"/>
              </a:lnSpc>
            </a:pPr>
            <a:r>
              <a:rPr lang="es-PE" dirty="0">
                <a:latin typeface="Arial"/>
                <a:cs typeface="Arial"/>
              </a:rPr>
              <a:t>Pueden incluir: </a:t>
            </a:r>
          </a:p>
          <a:p>
            <a:pPr marL="0" lvl="1" algn="just">
              <a:lnSpc>
                <a:spcPct val="80000"/>
              </a:lnSpc>
            </a:pPr>
            <a:r>
              <a:rPr lang="es-PE" dirty="0">
                <a:latin typeface="Arial"/>
                <a:cs typeface="Arial"/>
              </a:rPr>
              <a:t>Acciones correctivas recomendadas</a:t>
            </a:r>
          </a:p>
          <a:p>
            <a:pPr marL="0" lvl="1" algn="just">
              <a:lnSpc>
                <a:spcPct val="80000"/>
              </a:lnSpc>
            </a:pPr>
            <a:r>
              <a:rPr lang="es-PE" dirty="0">
                <a:latin typeface="Arial"/>
                <a:cs typeface="Arial"/>
              </a:rPr>
              <a:t>Acciones preventivas recomendadas</a:t>
            </a:r>
          </a:p>
        </p:txBody>
      </p:sp>
      <p:pic>
        <p:nvPicPr>
          <p:cNvPr id="16" name="Picture 8">
            <a:extLst>
              <a:ext uri="{FF2B5EF4-FFF2-40B4-BE49-F238E27FC236}">
                <a16:creationId xmlns:a16="http://schemas.microsoft.com/office/drawing/2014/main" id="{5F7884F6-DAF0-42F4-99B8-A21A7645A9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8393" y="5468708"/>
            <a:ext cx="1153766" cy="864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17 Rectángulo">
            <a:extLst>
              <a:ext uri="{FF2B5EF4-FFF2-40B4-BE49-F238E27FC236}">
                <a16:creationId xmlns:a16="http://schemas.microsoft.com/office/drawing/2014/main" id="{D38F4690-1690-4BA7-9847-5C978BEB4F6B}"/>
              </a:ext>
            </a:extLst>
          </p:cNvPr>
          <p:cNvSpPr/>
          <p:nvPr/>
        </p:nvSpPr>
        <p:spPr>
          <a:xfrm>
            <a:off x="5010644" y="5568352"/>
            <a:ext cx="5688632" cy="984244"/>
          </a:xfrm>
          <a:prstGeom prst="rect">
            <a:avLst/>
          </a:prstGeom>
        </p:spPr>
        <p:txBody>
          <a:bodyPr wrap="square" lIns="91440" tIns="45720" rIns="91440" bIns="45720" anchor="t">
            <a:spAutoFit/>
          </a:bodyPr>
          <a:lstStyle/>
          <a:p>
            <a:pPr marL="0" lvl="1" algn="just">
              <a:lnSpc>
                <a:spcPct val="80000"/>
              </a:lnSpc>
            </a:pPr>
            <a:r>
              <a:rPr lang="es-PE" dirty="0">
                <a:latin typeface="Arial"/>
                <a:cs typeface="Arial"/>
              </a:rPr>
              <a:t>Si las solicitudes de cambio afectan a los procesos de gestión de riesgos, se revisan y publican los documentos del Plan de Dirección del Proyecto, para reflejar los cambios aprobados.</a:t>
            </a:r>
          </a:p>
        </p:txBody>
      </p:sp>
      <p:sp>
        <p:nvSpPr>
          <p:cNvPr id="18" name="18 CuadroTexto">
            <a:extLst>
              <a:ext uri="{FF2B5EF4-FFF2-40B4-BE49-F238E27FC236}">
                <a16:creationId xmlns:a16="http://schemas.microsoft.com/office/drawing/2014/main" id="{2808E352-BEC3-49E1-8D31-42C523EDE108}"/>
              </a:ext>
            </a:extLst>
          </p:cNvPr>
          <p:cNvSpPr txBox="1"/>
          <p:nvPr/>
        </p:nvSpPr>
        <p:spPr>
          <a:xfrm>
            <a:off x="1554486" y="6385672"/>
            <a:ext cx="3339899" cy="369332"/>
          </a:xfrm>
          <a:prstGeom prst="rect">
            <a:avLst/>
          </a:prstGeom>
          <a:noFill/>
        </p:spPr>
        <p:txBody>
          <a:bodyPr wrap="square" rtlCol="0">
            <a:spAutoFit/>
          </a:bodyPr>
          <a:lstStyle/>
          <a:p>
            <a:r>
              <a:rPr lang="es-PE" b="1" dirty="0"/>
              <a:t>Plan de Dirección de Proyecto</a:t>
            </a:r>
          </a:p>
        </p:txBody>
      </p:sp>
      <p:sp>
        <p:nvSpPr>
          <p:cNvPr id="19" name="19 CuadroTexto">
            <a:extLst>
              <a:ext uri="{FF2B5EF4-FFF2-40B4-BE49-F238E27FC236}">
                <a16:creationId xmlns:a16="http://schemas.microsoft.com/office/drawing/2014/main" id="{8BDDDAE2-C166-43E8-B389-E944BEED1C7D}"/>
              </a:ext>
            </a:extLst>
          </p:cNvPr>
          <p:cNvSpPr txBox="1"/>
          <p:nvPr/>
        </p:nvSpPr>
        <p:spPr>
          <a:xfrm>
            <a:off x="5082652" y="5208312"/>
            <a:ext cx="2229136" cy="646331"/>
          </a:xfrm>
          <a:prstGeom prst="rect">
            <a:avLst/>
          </a:prstGeom>
          <a:noFill/>
        </p:spPr>
        <p:txBody>
          <a:bodyPr wrap="square" lIns="91440" tIns="45720" rIns="91440" bIns="45720" rtlCol="0" anchor="t">
            <a:spAutoFit/>
          </a:bodyPr>
          <a:lstStyle/>
          <a:p>
            <a:r>
              <a:rPr lang="es-PE" b="1" u="sng" dirty="0">
                <a:solidFill>
                  <a:srgbClr val="FF0000"/>
                </a:solidFill>
                <a:latin typeface="Arial"/>
                <a:cs typeface="Arial"/>
              </a:rPr>
              <a:t>ACTUALIZACIONES</a:t>
            </a:r>
          </a:p>
        </p:txBody>
      </p:sp>
      <p:cxnSp>
        <p:nvCxnSpPr>
          <p:cNvPr id="20" name="20 Conector recto de flecha">
            <a:extLst>
              <a:ext uri="{FF2B5EF4-FFF2-40B4-BE49-F238E27FC236}">
                <a16:creationId xmlns:a16="http://schemas.microsoft.com/office/drawing/2014/main" id="{5B45B261-6696-4196-8A4C-B003460DD842}"/>
              </a:ext>
            </a:extLst>
          </p:cNvPr>
          <p:cNvCxnSpPr>
            <a:stCxn id="11" idx="1"/>
            <a:endCxn id="10" idx="3"/>
          </p:cNvCxnSpPr>
          <p:nvPr/>
        </p:nvCxnSpPr>
        <p:spPr>
          <a:xfrm flipH="1">
            <a:off x="3631813" y="2480434"/>
            <a:ext cx="1302632"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22 Conector recto de flecha">
            <a:extLst>
              <a:ext uri="{FF2B5EF4-FFF2-40B4-BE49-F238E27FC236}">
                <a16:creationId xmlns:a16="http://schemas.microsoft.com/office/drawing/2014/main" id="{8888EDDE-56F0-4D5E-8059-8DDC59DBEA62}"/>
              </a:ext>
            </a:extLst>
          </p:cNvPr>
          <p:cNvCxnSpPr>
            <a:stCxn id="15" idx="1"/>
          </p:cNvCxnSpPr>
          <p:nvPr/>
        </p:nvCxnSpPr>
        <p:spPr>
          <a:xfrm flipH="1" flipV="1">
            <a:off x="3940807" y="4294070"/>
            <a:ext cx="1007707" cy="1108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24 Conector recto de flecha">
            <a:extLst>
              <a:ext uri="{FF2B5EF4-FFF2-40B4-BE49-F238E27FC236}">
                <a16:creationId xmlns:a16="http://schemas.microsoft.com/office/drawing/2014/main" id="{6C4EE9C8-C324-4B29-AAA6-32B988D9255F}"/>
              </a:ext>
            </a:extLst>
          </p:cNvPr>
          <p:cNvCxnSpPr>
            <a:stCxn id="17" idx="1"/>
          </p:cNvCxnSpPr>
          <p:nvPr/>
        </p:nvCxnSpPr>
        <p:spPr>
          <a:xfrm flipH="1">
            <a:off x="3999420" y="6060474"/>
            <a:ext cx="1011224"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654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69470D82-C3C2-4243-B13D-0D81D2A1113E}"/>
              </a:ext>
            </a:extLst>
          </p:cNvPr>
          <p:cNvSpPr>
            <a:spLocks noGrp="1"/>
          </p:cNvSpPr>
          <p:nvPr>
            <p:ph type="body" sz="quarter" idx="14"/>
          </p:nvPr>
        </p:nvSpPr>
        <p:spPr>
          <a:xfrm>
            <a:off x="853583" y="1538759"/>
            <a:ext cx="10640147" cy="1890241"/>
          </a:xfrm>
        </p:spPr>
        <p:txBody>
          <a:bodyPr>
            <a:normAutofit/>
          </a:bodyPr>
          <a:lstStyle/>
          <a:p>
            <a:pPr>
              <a:lnSpc>
                <a:spcPct val="100000"/>
              </a:lnSpc>
            </a:pPr>
            <a:r>
              <a:rPr lang="es-PE" sz="4000" spc="0" dirty="0"/>
              <a:t>TEMA 11:</a:t>
            </a:r>
            <a:r>
              <a:rPr lang="en-US" sz="4000" spc="0" dirty="0"/>
              <a:t> </a:t>
            </a:r>
          </a:p>
          <a:p>
            <a:r>
              <a:rPr lang="es-PE" dirty="0">
                <a:latin typeface="Stag Book"/>
                <a:cs typeface="Arial"/>
              </a:rPr>
              <a:t>Gestión de los Riesgos del Proyecto</a:t>
            </a:r>
          </a:p>
        </p:txBody>
      </p:sp>
      <p:sp>
        <p:nvSpPr>
          <p:cNvPr id="5" name="Rectángulo 4">
            <a:extLst>
              <a:ext uri="{FF2B5EF4-FFF2-40B4-BE49-F238E27FC236}">
                <a16:creationId xmlns:a16="http://schemas.microsoft.com/office/drawing/2014/main" id="{079F80E9-C8D2-8B42-B481-B910D99A780C}"/>
              </a:ext>
            </a:extLst>
          </p:cNvPr>
          <p:cNvSpPr/>
          <p:nvPr/>
        </p:nvSpPr>
        <p:spPr>
          <a:xfrm>
            <a:off x="853584" y="3260016"/>
            <a:ext cx="8561879" cy="2862322"/>
          </a:xfrm>
          <a:prstGeom prst="rect">
            <a:avLst/>
          </a:prstGeom>
        </p:spPr>
        <p:txBody>
          <a:bodyPr wrap="square" lIns="91440" tIns="45720" rIns="91440" bIns="45720" anchor="t">
            <a:spAutoFit/>
          </a:bodyPr>
          <a:lstStyle/>
          <a:p>
            <a:endParaRPr lang="en-US" b="1" kern="1600" dirty="0">
              <a:solidFill>
                <a:schemeClr val="bg1"/>
              </a:solidFill>
              <a:latin typeface="Arial" panose="020B0604020202020204" pitchFamily="34" charset="0"/>
              <a:cs typeface="Arial" panose="020B0604020202020204" pitchFamily="34" charset="0"/>
            </a:endParaRPr>
          </a:p>
          <a:p>
            <a:endParaRPr lang="en-US" kern="1600" dirty="0">
              <a:solidFill>
                <a:schemeClr val="bg1"/>
              </a:solidFill>
              <a:latin typeface="Arial" panose="020B0604020202020204" pitchFamily="34" charset="0"/>
              <a:cs typeface="Arial" panose="020B0604020202020204" pitchFamily="34" charset="0"/>
            </a:endParaRPr>
          </a:p>
          <a:p>
            <a:r>
              <a:rPr lang="en-US" b="1" kern="1600" dirty="0">
                <a:solidFill>
                  <a:schemeClr val="bg1"/>
                </a:solidFill>
                <a:latin typeface="Stag Book" panose="02000503060000020004" pitchFamily="2" charset="77"/>
                <a:cs typeface="Arial" panose="020B0604020202020204" pitchFamily="34" charset="0"/>
              </a:rPr>
              <a:t>SUBTEMAS:</a:t>
            </a:r>
          </a:p>
          <a:p>
            <a:pPr marL="285750" lvl="0" indent="-285750">
              <a:buFont typeface="Arial" panose="020B0604020202020204" pitchFamily="34" charset="0"/>
              <a:buChar char="•"/>
              <a:defRPr/>
            </a:pPr>
            <a:r>
              <a:rPr lang="es-PE" kern="1600" dirty="0">
                <a:solidFill>
                  <a:schemeClr val="bg1"/>
                </a:solidFill>
                <a:latin typeface="Stag Book"/>
                <a:cs typeface="Arial"/>
              </a:rPr>
              <a:t>Planificar los Riesgos.</a:t>
            </a:r>
          </a:p>
          <a:p>
            <a:pPr marL="285750" lvl="0" indent="-285750">
              <a:buFont typeface="Arial" panose="020B0604020202020204" pitchFamily="34" charset="0"/>
              <a:buChar char="•"/>
              <a:defRPr/>
            </a:pPr>
            <a:r>
              <a:rPr lang="es-PE" kern="1600" dirty="0">
                <a:solidFill>
                  <a:schemeClr val="bg1"/>
                </a:solidFill>
                <a:latin typeface="Stag Book"/>
                <a:cs typeface="Arial"/>
              </a:rPr>
              <a:t>Identificar los Riesgos.</a:t>
            </a:r>
          </a:p>
          <a:p>
            <a:pPr marL="285750" lvl="0" indent="-285750">
              <a:buFont typeface="Arial" panose="020B0604020202020204" pitchFamily="34" charset="0"/>
              <a:buChar char="•"/>
              <a:defRPr/>
            </a:pPr>
            <a:r>
              <a:rPr lang="es-PE" kern="1600" dirty="0">
                <a:solidFill>
                  <a:schemeClr val="bg1"/>
                </a:solidFill>
                <a:latin typeface="Stag Book"/>
                <a:cs typeface="Arial"/>
              </a:rPr>
              <a:t>Realizar el Análisis Cualitativo de Riesgos.</a:t>
            </a:r>
          </a:p>
          <a:p>
            <a:pPr marL="285750" lvl="0" indent="-285750">
              <a:buFont typeface="Arial" panose="020B0604020202020204" pitchFamily="34" charset="0"/>
              <a:buChar char="•"/>
              <a:defRPr/>
            </a:pPr>
            <a:r>
              <a:rPr lang="es-PE" kern="1600" dirty="0">
                <a:solidFill>
                  <a:schemeClr val="bg1"/>
                </a:solidFill>
                <a:latin typeface="Stag Book"/>
                <a:cs typeface="Arial"/>
              </a:rPr>
              <a:t>Realizar el Análisis Cuantitativo de Riesgos.</a:t>
            </a:r>
          </a:p>
          <a:p>
            <a:pPr marL="285750" lvl="0" indent="-285750">
              <a:buFont typeface="Arial" panose="020B0604020202020204" pitchFamily="34" charset="0"/>
              <a:buChar char="•"/>
              <a:defRPr/>
            </a:pPr>
            <a:r>
              <a:rPr lang="es-PE" kern="1600" dirty="0">
                <a:solidFill>
                  <a:schemeClr val="bg1"/>
                </a:solidFill>
                <a:latin typeface="Stag Book"/>
                <a:cs typeface="Arial"/>
              </a:rPr>
              <a:t>Planificar la Respuesta a los Riesgos.</a:t>
            </a:r>
          </a:p>
          <a:p>
            <a:pPr marL="285750" lvl="0" indent="-285750">
              <a:buFont typeface="Arial" panose="020B0604020202020204" pitchFamily="34" charset="0"/>
              <a:buChar char="•"/>
              <a:defRPr/>
            </a:pPr>
            <a:r>
              <a:rPr lang="es-PE" kern="1600" dirty="0">
                <a:solidFill>
                  <a:schemeClr val="bg1"/>
                </a:solidFill>
                <a:latin typeface="Stag Book"/>
                <a:cs typeface="Arial"/>
              </a:rPr>
              <a:t>Implementar la Respuesta a los Riesgos.</a:t>
            </a:r>
          </a:p>
          <a:p>
            <a:pPr marL="285750" lvl="0" indent="-285750">
              <a:buFont typeface="Arial" panose="020B0604020202020204" pitchFamily="34" charset="0"/>
              <a:buChar char="•"/>
              <a:defRPr/>
            </a:pPr>
            <a:r>
              <a:rPr lang="es-PE" kern="1600" dirty="0">
                <a:solidFill>
                  <a:schemeClr val="bg1"/>
                </a:solidFill>
                <a:latin typeface="Stag Book"/>
                <a:cs typeface="Arial"/>
              </a:rPr>
              <a:t>Monitorear los Riesgos.</a:t>
            </a:r>
          </a:p>
        </p:txBody>
      </p:sp>
    </p:spTree>
    <p:extLst>
      <p:ext uri="{BB962C8B-B14F-4D97-AF65-F5344CB8AC3E}">
        <p14:creationId xmlns:p14="http://schemas.microsoft.com/office/powerpoint/2010/main" val="10264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7279C2AC-66F9-4C8F-929B-40A387D8CCE2}"/>
              </a:ext>
            </a:extLst>
          </p:cNvPr>
          <p:cNvSpPr>
            <a:spLocks noGrp="1"/>
          </p:cNvSpPr>
          <p:nvPr>
            <p:ph type="body" sz="quarter" idx="14"/>
          </p:nvPr>
        </p:nvSpPr>
        <p:spPr/>
        <p:txBody>
          <a:bodyPr vert="horz" lIns="0" tIns="0" rIns="0" bIns="0" rtlCol="0" anchor="t">
            <a:normAutofit/>
          </a:bodyPr>
          <a:lstStyle/>
          <a:p>
            <a:r>
              <a:rPr lang="es-ES" sz="6000" dirty="0">
                <a:latin typeface="Stag Book"/>
                <a:cs typeface="Arial"/>
              </a:rPr>
              <a:t>Actividad Virtual</a:t>
            </a:r>
            <a:endParaRPr lang="en-US" sz="6000" dirty="0"/>
          </a:p>
          <a:p>
            <a:pPr algn="ctr"/>
            <a:endParaRPr lang="es-PE" sz="6000" dirty="0"/>
          </a:p>
        </p:txBody>
      </p:sp>
    </p:spTree>
    <p:extLst>
      <p:ext uri="{BB962C8B-B14F-4D97-AF65-F5344CB8AC3E}">
        <p14:creationId xmlns:p14="http://schemas.microsoft.com/office/powerpoint/2010/main" val="18342650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543C3BF-6F49-134E-B600-33E11315630D}"/>
              </a:ext>
            </a:extLst>
          </p:cNvPr>
          <p:cNvSpPr>
            <a:spLocks noGrp="1"/>
          </p:cNvSpPr>
          <p:nvPr>
            <p:ph type="body" sz="quarter" idx="16"/>
          </p:nvPr>
        </p:nvSpPr>
        <p:spPr/>
        <p:txBody>
          <a:bodyPr/>
          <a:lstStyle/>
          <a:p>
            <a:r>
              <a:rPr lang="es-PE" dirty="0"/>
              <a:t>El trabajo será realizado en grupo de entre 4 y 5 integrantes. </a:t>
            </a:r>
          </a:p>
          <a:p>
            <a:r>
              <a:rPr lang="es-PE" dirty="0"/>
              <a:t>Su grupo como parte de la planificación de riesgos del proyecto: </a:t>
            </a:r>
          </a:p>
          <a:p>
            <a:pPr marL="285750" indent="-285750">
              <a:buFont typeface="Arial" panose="020B0604020202020204" pitchFamily="34" charset="0"/>
              <a:buChar char="•"/>
            </a:pPr>
            <a:r>
              <a:rPr lang="es-PE" dirty="0"/>
              <a:t>Realizar el Formato de gestión de riesgos</a:t>
            </a:r>
          </a:p>
          <a:p>
            <a:pPr marL="285750" indent="-285750">
              <a:buFont typeface="Arial" panose="020B0604020202020204" pitchFamily="34" charset="0"/>
              <a:buChar char="•"/>
            </a:pPr>
            <a:r>
              <a:rPr lang="es-PE" dirty="0"/>
              <a:t>Modelo Identificación de Riesgos-FODA</a:t>
            </a:r>
          </a:p>
          <a:p>
            <a:pPr marL="285750" indent="-285750">
              <a:buFont typeface="Arial" panose="020B0604020202020204" pitchFamily="34" charset="0"/>
              <a:buChar char="•"/>
            </a:pPr>
            <a:r>
              <a:rPr lang="es-PE" dirty="0"/>
              <a:t>Modelo Identificación de Riesgos-RBS</a:t>
            </a:r>
          </a:p>
          <a:p>
            <a:pPr marL="285750" indent="-285750">
              <a:buFont typeface="Arial" panose="020B0604020202020204" pitchFamily="34" charset="0"/>
              <a:buChar char="•"/>
            </a:pPr>
            <a:r>
              <a:rPr lang="es-PE" dirty="0"/>
              <a:t>Modelo Identificación de Riesgos-Tormenta de Ideas</a:t>
            </a:r>
          </a:p>
          <a:p>
            <a:pPr marL="285750" indent="-285750">
              <a:buFont typeface="Arial" panose="020B0604020202020204" pitchFamily="34" charset="0"/>
              <a:buChar char="•"/>
            </a:pPr>
            <a:endParaRPr lang="es-PE" dirty="0"/>
          </a:p>
          <a:p>
            <a:pPr lvl="0" algn="just">
              <a:lnSpc>
                <a:spcPct val="90000"/>
              </a:lnSpc>
              <a:defRPr/>
            </a:pPr>
            <a:r>
              <a:rPr lang="es-PE" dirty="0"/>
              <a:t>Duración: 60 minutos</a:t>
            </a:r>
          </a:p>
          <a:p>
            <a:endParaRPr lang="es-PE" dirty="0"/>
          </a:p>
        </p:txBody>
      </p:sp>
      <p:sp>
        <p:nvSpPr>
          <p:cNvPr id="3" name="Marcador de texto 2">
            <a:extLst>
              <a:ext uri="{FF2B5EF4-FFF2-40B4-BE49-F238E27FC236}">
                <a16:creationId xmlns:a16="http://schemas.microsoft.com/office/drawing/2014/main" id="{A0A05108-6537-D24C-A3B6-E057CF557277}"/>
              </a:ext>
            </a:extLst>
          </p:cNvPr>
          <p:cNvSpPr>
            <a:spLocks noGrp="1"/>
          </p:cNvSpPr>
          <p:nvPr>
            <p:ph type="body" sz="quarter" idx="14"/>
          </p:nvPr>
        </p:nvSpPr>
        <p:spPr/>
        <p:txBody>
          <a:bodyPr/>
          <a:lstStyle/>
          <a:p>
            <a:r>
              <a:rPr lang="es-ES" dirty="0">
                <a:latin typeface="Stag Book"/>
                <a:cs typeface="Arial"/>
              </a:rPr>
              <a:t>Actividad Virtual</a:t>
            </a:r>
            <a:endParaRPr lang="es-PE" dirty="0"/>
          </a:p>
        </p:txBody>
      </p:sp>
      <p:sp>
        <p:nvSpPr>
          <p:cNvPr id="7" name="Marcador de texto 1">
            <a:extLst>
              <a:ext uri="{FF2B5EF4-FFF2-40B4-BE49-F238E27FC236}">
                <a16:creationId xmlns:a16="http://schemas.microsoft.com/office/drawing/2014/main" id="{12D05771-930D-E741-8F52-E6D34754458E}"/>
              </a:ext>
            </a:extLst>
          </p:cNvPr>
          <p:cNvSpPr>
            <a:spLocks noGrp="1"/>
          </p:cNvSpPr>
          <p:nvPr>
            <p:ph type="body" sz="quarter" idx="26"/>
          </p:nvPr>
        </p:nvSpPr>
        <p:spPr/>
        <p:txBody>
          <a:bodyPr/>
          <a:lstStyle/>
          <a:p>
            <a:r>
              <a:rPr lang="es-PE" dirty="0"/>
              <a:t>Gestión De Proyectos De TI </a:t>
            </a:r>
          </a:p>
        </p:txBody>
      </p:sp>
    </p:spTree>
    <p:extLst>
      <p:ext uri="{BB962C8B-B14F-4D97-AF65-F5344CB8AC3E}">
        <p14:creationId xmlns:p14="http://schemas.microsoft.com/office/powerpoint/2010/main" val="9632368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7279C2AC-66F9-4C8F-929B-40A387D8CCE2}"/>
              </a:ext>
            </a:extLst>
          </p:cNvPr>
          <p:cNvSpPr>
            <a:spLocks noGrp="1"/>
          </p:cNvSpPr>
          <p:nvPr>
            <p:ph type="body" sz="quarter" idx="14"/>
          </p:nvPr>
        </p:nvSpPr>
        <p:spPr/>
        <p:txBody>
          <a:bodyPr>
            <a:normAutofit/>
          </a:bodyPr>
          <a:lstStyle/>
          <a:p>
            <a:r>
              <a:rPr lang="es-ES" sz="6000" dirty="0"/>
              <a:t>¡Gracias!</a:t>
            </a:r>
            <a:endParaRPr lang="en-US" sz="6000" dirty="0"/>
          </a:p>
          <a:p>
            <a:pPr algn="ctr"/>
            <a:endParaRPr lang="es-PE" sz="6000" dirty="0"/>
          </a:p>
        </p:txBody>
      </p:sp>
    </p:spTree>
    <p:extLst>
      <p:ext uri="{BB962C8B-B14F-4D97-AF65-F5344CB8AC3E}">
        <p14:creationId xmlns:p14="http://schemas.microsoft.com/office/powerpoint/2010/main" val="3203846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4AB43E85-BCAE-3E49-9568-7449B516A171}"/>
              </a:ext>
            </a:extLst>
          </p:cNvPr>
          <p:cNvSpPr>
            <a:spLocks noGrp="1"/>
          </p:cNvSpPr>
          <p:nvPr>
            <p:ph type="body" sz="quarter" idx="14"/>
          </p:nvPr>
        </p:nvSpPr>
        <p:spPr>
          <a:xfrm>
            <a:off x="453969" y="1187179"/>
            <a:ext cx="8036096" cy="477331"/>
          </a:xfrm>
        </p:spPr>
        <p:txBody>
          <a:bodyPr>
            <a:normAutofit/>
          </a:bodyPr>
          <a:lstStyle/>
          <a:p>
            <a:r>
              <a:rPr lang="es-PE" sz="3200" dirty="0">
                <a:solidFill>
                  <a:schemeClr val="tx1"/>
                </a:solidFill>
              </a:rPr>
              <a:t>Gestión de Riesgos</a:t>
            </a:r>
          </a:p>
        </p:txBody>
      </p:sp>
      <p:sp>
        <p:nvSpPr>
          <p:cNvPr id="4" name="Marcador de texto 3">
            <a:extLst>
              <a:ext uri="{FF2B5EF4-FFF2-40B4-BE49-F238E27FC236}">
                <a16:creationId xmlns:a16="http://schemas.microsoft.com/office/drawing/2014/main" id="{453C5A2C-3996-1D48-B74B-5AE595806D88}"/>
              </a:ext>
            </a:extLst>
          </p:cNvPr>
          <p:cNvSpPr>
            <a:spLocks noGrp="1"/>
          </p:cNvSpPr>
          <p:nvPr>
            <p:ph type="body" sz="quarter" idx="26"/>
          </p:nvPr>
        </p:nvSpPr>
        <p:spPr/>
        <p:txBody>
          <a:bodyPr/>
          <a:lstStyle/>
          <a:p>
            <a:r>
              <a:rPr lang="es-PE" dirty="0"/>
              <a:t>Gestión De Proyectos De TI </a:t>
            </a:r>
          </a:p>
        </p:txBody>
      </p:sp>
      <p:sp>
        <p:nvSpPr>
          <p:cNvPr id="7" name="Rectangle 3">
            <a:extLst>
              <a:ext uri="{FF2B5EF4-FFF2-40B4-BE49-F238E27FC236}">
                <a16:creationId xmlns:a16="http://schemas.microsoft.com/office/drawing/2014/main" id="{D99B93BC-A6F0-45F1-A154-3969AB4D992B}"/>
              </a:ext>
            </a:extLst>
          </p:cNvPr>
          <p:cNvSpPr txBox="1">
            <a:spLocks noChangeArrowheads="1"/>
          </p:cNvSpPr>
          <p:nvPr/>
        </p:nvSpPr>
        <p:spPr>
          <a:xfrm>
            <a:off x="1992923" y="2319582"/>
            <a:ext cx="7850188" cy="35829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80000"/>
              </a:lnSpc>
            </a:pPr>
            <a:r>
              <a:rPr lang="es-PE" sz="2600"/>
              <a:t>Área de conocimiento que incluye los procesos relacionados con la planificación de la gestión, la identificación, el análisis, la planificación de respuesta a los riesgos, así como su monitoreo y control en el proyecto.</a:t>
            </a:r>
          </a:p>
          <a:p>
            <a:pPr lvl="1" algn="just">
              <a:lnSpc>
                <a:spcPct val="80000"/>
              </a:lnSpc>
            </a:pPr>
            <a:r>
              <a:rPr lang="es-PE" sz="2600"/>
              <a:t>Los objetivos de la Gestión de los Riesgos del Proyecto son </a:t>
            </a:r>
            <a:r>
              <a:rPr lang="es-PE" sz="2600">
                <a:solidFill>
                  <a:srgbClr val="C00000"/>
                </a:solidFill>
              </a:rPr>
              <a:t>aumentar la probabilidad y el impacto de eventos positivos, y disminuir la probabilidad y el impacto de eventos negativos para el proyecto</a:t>
            </a:r>
            <a:r>
              <a:rPr lang="es-PE" sz="2600"/>
              <a:t>.</a:t>
            </a:r>
          </a:p>
          <a:p>
            <a:pPr>
              <a:lnSpc>
                <a:spcPct val="80000"/>
              </a:lnSpc>
            </a:pPr>
            <a:endParaRPr lang="es-PE" sz="2600"/>
          </a:p>
          <a:p>
            <a:pPr>
              <a:lnSpc>
                <a:spcPct val="80000"/>
              </a:lnSpc>
            </a:pPr>
            <a:endParaRPr lang="en-US" sz="3000" dirty="0"/>
          </a:p>
        </p:txBody>
      </p:sp>
    </p:spTree>
    <p:extLst>
      <p:ext uri="{BB962C8B-B14F-4D97-AF65-F5344CB8AC3E}">
        <p14:creationId xmlns:p14="http://schemas.microsoft.com/office/powerpoint/2010/main" val="4066532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5 Tabla"/>
          <p:cNvGraphicFramePr>
            <a:graphicFrameLocks noGrp="1"/>
          </p:cNvGraphicFramePr>
          <p:nvPr/>
        </p:nvGraphicFramePr>
        <p:xfrm>
          <a:off x="1580457" y="332658"/>
          <a:ext cx="8980041" cy="5898939"/>
        </p:xfrm>
        <a:graphic>
          <a:graphicData uri="http://schemas.openxmlformats.org/drawingml/2006/table">
            <a:tbl>
              <a:tblPr firstRow="1" bandRow="1">
                <a:tableStyleId>{5C22544A-7EE6-4342-B048-85BDC9FD1C3A}</a:tableStyleId>
              </a:tblPr>
              <a:tblGrid>
                <a:gridCol w="1419200">
                  <a:extLst>
                    <a:ext uri="{9D8B030D-6E8A-4147-A177-3AD203B41FA5}">
                      <a16:colId xmlns:a16="http://schemas.microsoft.com/office/drawing/2014/main" val="20000"/>
                    </a:ext>
                  </a:extLst>
                </a:gridCol>
                <a:gridCol w="1224136">
                  <a:extLst>
                    <a:ext uri="{9D8B030D-6E8A-4147-A177-3AD203B41FA5}">
                      <a16:colId xmlns:a16="http://schemas.microsoft.com/office/drawing/2014/main" val="20001"/>
                    </a:ext>
                  </a:extLst>
                </a:gridCol>
                <a:gridCol w="1859458">
                  <a:extLst>
                    <a:ext uri="{9D8B030D-6E8A-4147-A177-3AD203B41FA5}">
                      <a16:colId xmlns:a16="http://schemas.microsoft.com/office/drawing/2014/main" val="20002"/>
                    </a:ext>
                  </a:extLst>
                </a:gridCol>
                <a:gridCol w="1804263">
                  <a:extLst>
                    <a:ext uri="{9D8B030D-6E8A-4147-A177-3AD203B41FA5}">
                      <a16:colId xmlns:a16="http://schemas.microsoft.com/office/drawing/2014/main" val="20003"/>
                    </a:ext>
                  </a:extLst>
                </a:gridCol>
                <a:gridCol w="1536966">
                  <a:extLst>
                    <a:ext uri="{9D8B030D-6E8A-4147-A177-3AD203B41FA5}">
                      <a16:colId xmlns:a16="http://schemas.microsoft.com/office/drawing/2014/main" val="20004"/>
                    </a:ext>
                  </a:extLst>
                </a:gridCol>
                <a:gridCol w="1136018">
                  <a:extLst>
                    <a:ext uri="{9D8B030D-6E8A-4147-A177-3AD203B41FA5}">
                      <a16:colId xmlns:a16="http://schemas.microsoft.com/office/drawing/2014/main" val="20005"/>
                    </a:ext>
                  </a:extLst>
                </a:gridCol>
              </a:tblGrid>
              <a:tr h="316932">
                <a:tc rowSpan="2">
                  <a:txBody>
                    <a:bodyPr/>
                    <a:lstStyle/>
                    <a:p>
                      <a:r>
                        <a:rPr lang="es-PE" sz="1200" dirty="0"/>
                        <a:t>Áreas</a:t>
                      </a:r>
                      <a:r>
                        <a:rPr lang="es-PE" sz="1200" baseline="0" dirty="0"/>
                        <a:t> de Conocimiento</a:t>
                      </a:r>
                      <a:endParaRPr lang="en-US" sz="1200" dirty="0"/>
                    </a:p>
                  </a:txBody>
                  <a:tcPr marL="99063" marR="99063" marT="45725" marB="45725"/>
                </a:tc>
                <a:tc gridSpan="5">
                  <a:txBody>
                    <a:bodyPr/>
                    <a:lstStyle/>
                    <a:p>
                      <a:pPr algn="ctr"/>
                      <a:r>
                        <a:rPr lang="es-PE" sz="1200" dirty="0"/>
                        <a:t>Grupo de Procesos</a:t>
                      </a:r>
                      <a:r>
                        <a:rPr lang="es-PE" sz="1200" baseline="0" dirty="0"/>
                        <a:t> de la Dirección de Proyectos</a:t>
                      </a:r>
                      <a:endParaRPr lang="en-US" sz="1200" dirty="0"/>
                    </a:p>
                  </a:txBody>
                  <a:tcPr marL="99063" marR="99063" marT="45725" marB="45725"/>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418752">
                <a:tc vMerge="1">
                  <a:txBody>
                    <a:bodyPr/>
                    <a:lstStyle/>
                    <a:p>
                      <a:endParaRPr lang="en-US" sz="1200" dirty="0">
                        <a:solidFill>
                          <a:schemeClr val="bg1"/>
                        </a:solidFill>
                      </a:endParaRPr>
                    </a:p>
                  </a:txBody>
                  <a:tcPr>
                    <a:solidFill>
                      <a:schemeClr val="tx1"/>
                    </a:solidFill>
                  </a:tcPr>
                </a:tc>
                <a:tc>
                  <a:txBody>
                    <a:bodyPr/>
                    <a:lstStyle/>
                    <a:p>
                      <a:pPr algn="ctr"/>
                      <a:r>
                        <a:rPr lang="es-PE" sz="1200" dirty="0"/>
                        <a:t>Iniciación</a:t>
                      </a:r>
                      <a:endParaRPr lang="en-US" sz="1200" b="1" dirty="0">
                        <a:solidFill>
                          <a:schemeClr val="bg1"/>
                        </a:solidFill>
                      </a:endParaRPr>
                    </a:p>
                  </a:txBody>
                  <a:tcPr marL="99063" marR="99063" marT="45725" marB="45725"/>
                </a:tc>
                <a:tc>
                  <a:txBody>
                    <a:bodyPr/>
                    <a:lstStyle/>
                    <a:p>
                      <a:pPr algn="ctr"/>
                      <a:r>
                        <a:rPr lang="es-PE" sz="1200" dirty="0"/>
                        <a:t>Planificación</a:t>
                      </a:r>
                      <a:endParaRPr lang="en-US" sz="1200" b="1" dirty="0">
                        <a:solidFill>
                          <a:schemeClr val="bg1"/>
                        </a:solidFill>
                      </a:endParaRPr>
                    </a:p>
                  </a:txBody>
                  <a:tcPr marL="99063" marR="99063" marT="45725" marB="45725"/>
                </a:tc>
                <a:tc>
                  <a:txBody>
                    <a:bodyPr/>
                    <a:lstStyle/>
                    <a:p>
                      <a:pPr algn="ctr"/>
                      <a:r>
                        <a:rPr lang="es-PE" sz="1200" dirty="0"/>
                        <a:t>Ejecución</a:t>
                      </a:r>
                      <a:endParaRPr lang="en-US" sz="1200" b="1" dirty="0">
                        <a:solidFill>
                          <a:schemeClr val="bg1"/>
                        </a:solidFill>
                      </a:endParaRPr>
                    </a:p>
                  </a:txBody>
                  <a:tcPr marL="99063" marR="99063" marT="45725" marB="45725"/>
                </a:tc>
                <a:tc>
                  <a:txBody>
                    <a:bodyPr/>
                    <a:lstStyle/>
                    <a:p>
                      <a:pPr algn="ctr"/>
                      <a:r>
                        <a:rPr lang="es-PE" sz="1200" dirty="0"/>
                        <a:t>Seguimiento y Control</a:t>
                      </a:r>
                      <a:endParaRPr lang="en-US" sz="1200" b="1" dirty="0">
                        <a:solidFill>
                          <a:schemeClr val="bg1"/>
                        </a:solidFill>
                      </a:endParaRPr>
                    </a:p>
                  </a:txBody>
                  <a:tcPr marL="99063" marR="99063" marT="45725" marB="45725"/>
                </a:tc>
                <a:tc>
                  <a:txBody>
                    <a:bodyPr/>
                    <a:lstStyle/>
                    <a:p>
                      <a:pPr algn="ctr"/>
                      <a:r>
                        <a:rPr lang="es-PE" sz="1200" dirty="0"/>
                        <a:t>Cierre</a:t>
                      </a:r>
                      <a:endParaRPr lang="en-US" sz="1200" b="1" dirty="0">
                        <a:solidFill>
                          <a:schemeClr val="bg1"/>
                        </a:solidFill>
                      </a:endParaRPr>
                    </a:p>
                  </a:txBody>
                  <a:tcPr marL="99063" marR="99063" marT="45725" marB="45725"/>
                </a:tc>
                <a:extLst>
                  <a:ext uri="{0D108BD9-81ED-4DB2-BD59-A6C34878D82A}">
                    <a16:rowId xmlns:a16="http://schemas.microsoft.com/office/drawing/2014/main" val="10001"/>
                  </a:ext>
                </a:extLst>
              </a:tr>
              <a:tr h="522001">
                <a:tc>
                  <a:txBody>
                    <a:bodyPr/>
                    <a:lstStyle/>
                    <a:p>
                      <a:r>
                        <a:rPr lang="es-PE" sz="1200" dirty="0"/>
                        <a:t>Gestión</a:t>
                      </a:r>
                      <a:r>
                        <a:rPr lang="es-PE" sz="1200" baseline="0" dirty="0"/>
                        <a:t> de la Calidad</a:t>
                      </a:r>
                      <a:endParaRPr lang="en-US" sz="1200" b="1" dirty="0"/>
                    </a:p>
                  </a:txBody>
                  <a:tcPr marL="99063" marR="99063" marT="45725" marB="45725"/>
                </a:tc>
                <a:tc>
                  <a:txBody>
                    <a:bodyPr/>
                    <a:lstStyle/>
                    <a:p>
                      <a:pPr>
                        <a:buFont typeface="Wingdings" pitchFamily="2" charset="2"/>
                        <a:buChar char="ü"/>
                      </a:pPr>
                      <a:endParaRPr lang="en-US" sz="1200" dirty="0"/>
                    </a:p>
                  </a:txBody>
                  <a:tcPr marL="99063" marR="99063" marT="45725" marB="45725"/>
                </a:tc>
                <a:tc>
                  <a:txBody>
                    <a:bodyPr/>
                    <a:lstStyle/>
                    <a:p>
                      <a:pPr>
                        <a:buFont typeface="Wingdings" pitchFamily="2" charset="2"/>
                        <a:buChar char="ü"/>
                      </a:pPr>
                      <a:r>
                        <a:rPr lang="es-PE" sz="1200" dirty="0"/>
                        <a:t>Planificar la Calidad</a:t>
                      </a:r>
                      <a:endParaRPr lang="en-US" sz="1200" dirty="0"/>
                    </a:p>
                  </a:txBody>
                  <a:tcPr marL="99063" marR="99063" marT="45725" marB="45725"/>
                </a:tc>
                <a:tc>
                  <a:txBody>
                    <a:bodyPr/>
                    <a:lstStyle/>
                    <a:p>
                      <a:pPr>
                        <a:buFont typeface="Wingdings" pitchFamily="2" charset="2"/>
                        <a:buChar char="ü"/>
                      </a:pPr>
                      <a:r>
                        <a:rPr lang="es-PE" sz="1200" dirty="0"/>
                        <a:t>Realizar</a:t>
                      </a:r>
                      <a:r>
                        <a:rPr lang="es-PE" sz="1200" baseline="0" dirty="0"/>
                        <a:t> el a</a:t>
                      </a:r>
                      <a:r>
                        <a:rPr lang="es-PE" sz="1200" dirty="0"/>
                        <a:t>segurar de la Calidad</a:t>
                      </a:r>
                      <a:endParaRPr lang="en-US" sz="1200" dirty="0"/>
                    </a:p>
                  </a:txBody>
                  <a:tcPr marL="99063" marR="99063" marT="45725" marB="45725"/>
                </a:tc>
                <a:tc>
                  <a:txBody>
                    <a:bodyPr/>
                    <a:lstStyle/>
                    <a:p>
                      <a:pPr>
                        <a:buFont typeface="Wingdings" pitchFamily="2" charset="2"/>
                        <a:buChar char="ü"/>
                      </a:pPr>
                      <a:r>
                        <a:rPr lang="es-PE" sz="1200" dirty="0"/>
                        <a:t>Controlar la Calidad</a:t>
                      </a:r>
                      <a:endParaRPr lang="en-US" sz="1200" dirty="0"/>
                    </a:p>
                  </a:txBody>
                  <a:tcPr marL="99063" marR="99063" marT="45725" marB="45725"/>
                </a:tc>
                <a:tc>
                  <a:txBody>
                    <a:bodyPr/>
                    <a:lstStyle/>
                    <a:p>
                      <a:pPr>
                        <a:buFont typeface="Wingdings" pitchFamily="2" charset="2"/>
                        <a:buChar char="ü"/>
                      </a:pPr>
                      <a:endParaRPr lang="en-US" sz="1200" dirty="0"/>
                    </a:p>
                  </a:txBody>
                  <a:tcPr marL="99063" marR="99063" marT="45725" marB="45725"/>
                </a:tc>
                <a:extLst>
                  <a:ext uri="{0D108BD9-81ED-4DB2-BD59-A6C34878D82A}">
                    <a16:rowId xmlns:a16="http://schemas.microsoft.com/office/drawing/2014/main" val="10002"/>
                  </a:ext>
                </a:extLst>
              </a:tr>
              <a:tr h="921244">
                <a:tc>
                  <a:txBody>
                    <a:bodyPr/>
                    <a:lstStyle/>
                    <a:p>
                      <a:r>
                        <a:rPr lang="es-PE" sz="1200" dirty="0"/>
                        <a:t>Gestión de Recursos Humanos</a:t>
                      </a:r>
                      <a:endParaRPr lang="en-US" sz="1200" b="1" dirty="0"/>
                    </a:p>
                  </a:txBody>
                  <a:tcPr marL="99063" marR="99063" marT="45725" marB="45725"/>
                </a:tc>
                <a:tc>
                  <a:txBody>
                    <a:bodyPr/>
                    <a:lstStyle/>
                    <a:p>
                      <a:pPr>
                        <a:buFont typeface="Wingdings" pitchFamily="2" charset="2"/>
                        <a:buChar char="ü"/>
                      </a:pPr>
                      <a:endParaRPr lang="en-US" sz="1200" dirty="0"/>
                    </a:p>
                  </a:txBody>
                  <a:tcPr marL="99063" marR="99063" marT="45725" marB="45725"/>
                </a:tc>
                <a:tc>
                  <a:txBody>
                    <a:bodyPr/>
                    <a:lstStyle/>
                    <a:p>
                      <a:pPr>
                        <a:buFont typeface="Wingdings" pitchFamily="2" charset="2"/>
                        <a:buChar char="ü"/>
                      </a:pPr>
                      <a:r>
                        <a:rPr lang="es-PE" sz="1200" dirty="0"/>
                        <a:t>Planificar los Recursos Humanos</a:t>
                      </a:r>
                      <a:endParaRPr lang="en-US" sz="1200" dirty="0"/>
                    </a:p>
                  </a:txBody>
                  <a:tcPr marL="99063" marR="99063" marT="45725" marB="45725"/>
                </a:tc>
                <a:tc>
                  <a:txBody>
                    <a:bodyPr/>
                    <a:lstStyle/>
                    <a:p>
                      <a:pPr>
                        <a:buFont typeface="Wingdings" pitchFamily="2" charset="2"/>
                        <a:buChar char="ü"/>
                      </a:pPr>
                      <a:r>
                        <a:rPr lang="es-PE" sz="1200" noProof="0" dirty="0"/>
                        <a:t>Adquirir el Equipo</a:t>
                      </a:r>
                    </a:p>
                    <a:p>
                      <a:pPr>
                        <a:buFont typeface="Wingdings" pitchFamily="2" charset="2"/>
                        <a:buChar char="ü"/>
                      </a:pPr>
                      <a:r>
                        <a:rPr lang="es-PE" sz="1200" noProof="0" dirty="0"/>
                        <a:t>Desarrollar el Equipo</a:t>
                      </a:r>
                    </a:p>
                    <a:p>
                      <a:pPr>
                        <a:buFont typeface="Wingdings" pitchFamily="2" charset="2"/>
                        <a:buChar char="ü"/>
                      </a:pPr>
                      <a:r>
                        <a:rPr lang="es-PE" sz="1200" noProof="0" dirty="0"/>
                        <a:t>Gestionar el Equipo</a:t>
                      </a:r>
                    </a:p>
                  </a:txBody>
                  <a:tcPr marL="99063" marR="99063" marT="45725" marB="45725"/>
                </a:tc>
                <a:tc>
                  <a:txBody>
                    <a:bodyPr/>
                    <a:lstStyle/>
                    <a:p>
                      <a:pPr>
                        <a:buFont typeface="Wingdings" pitchFamily="2" charset="2"/>
                        <a:buChar char="ü"/>
                      </a:pPr>
                      <a:endParaRPr lang="en-US" sz="1200" dirty="0"/>
                    </a:p>
                  </a:txBody>
                  <a:tcPr marL="99063" marR="99063" marT="45725" marB="45725"/>
                </a:tc>
                <a:tc>
                  <a:txBody>
                    <a:bodyPr/>
                    <a:lstStyle/>
                    <a:p>
                      <a:pPr>
                        <a:buFont typeface="Wingdings" pitchFamily="2" charset="2"/>
                        <a:buChar char="ü"/>
                      </a:pPr>
                      <a:endParaRPr lang="en-US" sz="1200" dirty="0"/>
                    </a:p>
                  </a:txBody>
                  <a:tcPr marL="99063" marR="99063" marT="45725" marB="45725"/>
                </a:tc>
                <a:extLst>
                  <a:ext uri="{0D108BD9-81ED-4DB2-BD59-A6C34878D82A}">
                    <a16:rowId xmlns:a16="http://schemas.microsoft.com/office/drawing/2014/main" val="10003"/>
                  </a:ext>
                </a:extLst>
              </a:tr>
              <a:tr h="650334">
                <a:tc>
                  <a:txBody>
                    <a:bodyPr/>
                    <a:lstStyle/>
                    <a:p>
                      <a:r>
                        <a:rPr lang="es-PE" sz="1200" dirty="0"/>
                        <a:t>Gestión de Comunicaciones</a:t>
                      </a:r>
                      <a:endParaRPr lang="en-US" sz="1200" b="1" dirty="0"/>
                    </a:p>
                  </a:txBody>
                  <a:tcPr marL="99063" marR="99063" marT="45725" marB="45725"/>
                </a:tc>
                <a:tc>
                  <a:txBody>
                    <a:bodyPr/>
                    <a:lstStyle/>
                    <a:p>
                      <a:pPr>
                        <a:buFont typeface="Wingdings" pitchFamily="2" charset="2"/>
                        <a:buChar char="ü"/>
                      </a:pPr>
                      <a:endParaRPr lang="en-US" sz="1200" dirty="0"/>
                    </a:p>
                  </a:txBody>
                  <a:tcPr marL="99063" marR="99063" marT="45725" marB="45725"/>
                </a:tc>
                <a:tc>
                  <a:txBody>
                    <a:bodyPr/>
                    <a:lstStyle/>
                    <a:p>
                      <a:pPr>
                        <a:buFont typeface="Wingdings" pitchFamily="2" charset="2"/>
                        <a:buChar char="ü"/>
                      </a:pPr>
                      <a:r>
                        <a:rPr lang="es-PE" sz="1200" dirty="0"/>
                        <a:t>Planificar las Comunicaciones</a:t>
                      </a:r>
                      <a:endParaRPr lang="en-US" sz="1200" dirty="0"/>
                    </a:p>
                  </a:txBody>
                  <a:tcPr marL="99063" marR="99063" marT="45725" marB="45725"/>
                </a:tc>
                <a:tc>
                  <a:txBody>
                    <a:bodyPr/>
                    <a:lstStyle/>
                    <a:p>
                      <a:pPr>
                        <a:buFont typeface="Wingdings" pitchFamily="2" charset="2"/>
                        <a:buChar char="ü"/>
                      </a:pPr>
                      <a:r>
                        <a:rPr lang="es-PE" sz="1200" noProof="0" dirty="0"/>
                        <a:t>Gestionar las Comunicaciones</a:t>
                      </a:r>
                    </a:p>
                  </a:txBody>
                  <a:tcPr marL="99063" marR="99063" marT="45725" marB="45725"/>
                </a:tc>
                <a:tc>
                  <a:txBody>
                    <a:bodyPr/>
                    <a:lstStyle/>
                    <a:p>
                      <a:pPr>
                        <a:buFont typeface="Wingdings" pitchFamily="2" charset="2"/>
                        <a:buChar char="ü"/>
                      </a:pPr>
                      <a:r>
                        <a:rPr lang="es-PE" sz="1200" dirty="0"/>
                        <a:t>Controlar las Comunicaciones</a:t>
                      </a:r>
                      <a:endParaRPr lang="en-US" sz="1200" dirty="0"/>
                    </a:p>
                  </a:txBody>
                  <a:tcPr marL="99063" marR="99063" marT="45725" marB="45725"/>
                </a:tc>
                <a:tc>
                  <a:txBody>
                    <a:bodyPr/>
                    <a:lstStyle/>
                    <a:p>
                      <a:pPr>
                        <a:buFont typeface="Wingdings" pitchFamily="2" charset="2"/>
                        <a:buChar char="ü"/>
                      </a:pPr>
                      <a:endParaRPr lang="en-US" sz="1200" dirty="0"/>
                    </a:p>
                  </a:txBody>
                  <a:tcPr marL="99063" marR="99063" marT="45725" marB="45725"/>
                </a:tc>
                <a:extLst>
                  <a:ext uri="{0D108BD9-81ED-4DB2-BD59-A6C34878D82A}">
                    <a16:rowId xmlns:a16="http://schemas.microsoft.com/office/drawing/2014/main" val="10004"/>
                  </a:ext>
                </a:extLst>
              </a:tr>
              <a:tr h="921244">
                <a:tc>
                  <a:txBody>
                    <a:bodyPr/>
                    <a:lstStyle/>
                    <a:p>
                      <a:r>
                        <a:rPr lang="es-PE" sz="1200" dirty="0"/>
                        <a:t>Gestión de Riesgos</a:t>
                      </a:r>
                      <a:endParaRPr lang="en-US" sz="1200" b="1" dirty="0"/>
                    </a:p>
                  </a:txBody>
                  <a:tcPr marL="99063" marR="99063" marT="45725" marB="45725"/>
                </a:tc>
                <a:tc>
                  <a:txBody>
                    <a:bodyPr/>
                    <a:lstStyle/>
                    <a:p>
                      <a:pPr>
                        <a:buFont typeface="Wingdings" pitchFamily="2" charset="2"/>
                        <a:buChar char="ü"/>
                      </a:pPr>
                      <a:endParaRPr lang="en-US" sz="1200" dirty="0"/>
                    </a:p>
                  </a:txBody>
                  <a:tcPr marL="99063" marR="99063" marT="45725" marB="45725"/>
                </a:tc>
                <a:tc>
                  <a:txBody>
                    <a:bodyPr/>
                    <a:lstStyle/>
                    <a:p>
                      <a:pPr>
                        <a:buFont typeface="Wingdings" pitchFamily="2" charset="2"/>
                        <a:buChar char="ü"/>
                      </a:pPr>
                      <a:r>
                        <a:rPr lang="es-PE" sz="1200" noProof="0" dirty="0"/>
                        <a:t>Planificar los riesgos</a:t>
                      </a:r>
                    </a:p>
                    <a:p>
                      <a:pPr>
                        <a:buFont typeface="Wingdings" pitchFamily="2" charset="2"/>
                        <a:buChar char="ü"/>
                      </a:pPr>
                      <a:r>
                        <a:rPr lang="es-PE" sz="1200" noProof="0" dirty="0"/>
                        <a:t>Identificar riesgos</a:t>
                      </a:r>
                    </a:p>
                    <a:p>
                      <a:pPr>
                        <a:buFont typeface="Wingdings" pitchFamily="2" charset="2"/>
                        <a:buChar char="ü"/>
                      </a:pPr>
                      <a:r>
                        <a:rPr lang="es-PE" sz="1200" noProof="0" dirty="0"/>
                        <a:t>Análisis cualitativo</a:t>
                      </a:r>
                    </a:p>
                    <a:p>
                      <a:pPr>
                        <a:buFont typeface="Wingdings" pitchFamily="2" charset="2"/>
                        <a:buChar char="ü"/>
                      </a:pPr>
                      <a:r>
                        <a:rPr lang="es-PE" sz="1200" noProof="0" dirty="0"/>
                        <a:t>Análisis cuantitativo</a:t>
                      </a:r>
                    </a:p>
                    <a:p>
                      <a:pPr>
                        <a:buFont typeface="Wingdings" pitchFamily="2" charset="2"/>
                        <a:buChar char="ü"/>
                      </a:pPr>
                      <a:r>
                        <a:rPr lang="es-PE" sz="1200" noProof="0" dirty="0"/>
                        <a:t>Plan de respuesta a riesgos</a:t>
                      </a:r>
                    </a:p>
                  </a:txBody>
                  <a:tcPr marL="99063" marR="99063" marT="45725" marB="45725"/>
                </a:tc>
                <a:tc>
                  <a:txBody>
                    <a:bodyPr/>
                    <a:lstStyle/>
                    <a:p>
                      <a:pPr>
                        <a:buFont typeface="Wingdings" pitchFamily="2" charset="2"/>
                        <a:buChar char="ü"/>
                      </a:pPr>
                      <a:r>
                        <a:rPr lang="en-US" sz="1200" dirty="0"/>
                        <a:t>Implementar respuesta a Riesgos</a:t>
                      </a:r>
                    </a:p>
                  </a:txBody>
                  <a:tcPr marL="99063" marR="99063" marT="45725" marB="45725"/>
                </a:tc>
                <a:tc>
                  <a:txBody>
                    <a:bodyPr/>
                    <a:lstStyle/>
                    <a:p>
                      <a:pPr>
                        <a:buFont typeface="Wingdings" pitchFamily="2" charset="2"/>
                        <a:buChar char="ü"/>
                      </a:pPr>
                      <a:r>
                        <a:rPr lang="es-PE" sz="1200" dirty="0"/>
                        <a:t>Monitorear los Riesgos</a:t>
                      </a:r>
                      <a:endParaRPr lang="en-US" sz="1200" dirty="0"/>
                    </a:p>
                  </a:txBody>
                  <a:tcPr marL="99063" marR="99063" marT="45725" marB="45725"/>
                </a:tc>
                <a:tc>
                  <a:txBody>
                    <a:bodyPr/>
                    <a:lstStyle/>
                    <a:p>
                      <a:pPr>
                        <a:buFont typeface="Wingdings" pitchFamily="2" charset="2"/>
                        <a:buChar char="ü"/>
                      </a:pPr>
                      <a:endParaRPr lang="en-US" sz="1200" dirty="0"/>
                    </a:p>
                  </a:txBody>
                  <a:tcPr marL="99063" marR="99063" marT="45725" marB="45725"/>
                </a:tc>
                <a:extLst>
                  <a:ext uri="{0D108BD9-81ED-4DB2-BD59-A6C34878D82A}">
                    <a16:rowId xmlns:a16="http://schemas.microsoft.com/office/drawing/2014/main" val="10005"/>
                  </a:ext>
                </a:extLst>
              </a:tr>
              <a:tr h="921244">
                <a:tc>
                  <a:txBody>
                    <a:bodyPr/>
                    <a:lstStyle/>
                    <a:p>
                      <a:r>
                        <a:rPr lang="es-PE" sz="1200" noProof="0" dirty="0"/>
                        <a:t>Gestión de Adquisiciones</a:t>
                      </a:r>
                      <a:endParaRPr lang="es-PE" sz="1200" b="1" noProof="0" dirty="0"/>
                    </a:p>
                  </a:txBody>
                  <a:tcPr marL="99063" marR="99063" marT="45725" marB="45725"/>
                </a:tc>
                <a:tc>
                  <a:txBody>
                    <a:bodyPr/>
                    <a:lstStyle/>
                    <a:p>
                      <a:pPr>
                        <a:buFont typeface="Wingdings" pitchFamily="2" charset="2"/>
                        <a:buChar char="ü"/>
                      </a:pPr>
                      <a:endParaRPr lang="en-US" sz="1200" dirty="0"/>
                    </a:p>
                  </a:txBody>
                  <a:tcPr marL="99063" marR="99063" marT="45725" marB="45725"/>
                </a:tc>
                <a:tc>
                  <a:txBody>
                    <a:bodyPr/>
                    <a:lstStyle/>
                    <a:p>
                      <a:pPr>
                        <a:buFont typeface="Wingdings" pitchFamily="2" charset="2"/>
                        <a:buChar char="ü"/>
                      </a:pPr>
                      <a:r>
                        <a:rPr lang="es-PE" sz="1200" noProof="0" dirty="0"/>
                        <a:t>Planificar las Adquisiciones</a:t>
                      </a:r>
                    </a:p>
                  </a:txBody>
                  <a:tcPr marL="99063" marR="99063" marT="45725" marB="45725"/>
                </a:tc>
                <a:tc>
                  <a:txBody>
                    <a:bodyPr/>
                    <a:lstStyle/>
                    <a:p>
                      <a:pPr>
                        <a:buFont typeface="Wingdings" pitchFamily="2" charset="2"/>
                        <a:buChar char="ü"/>
                      </a:pPr>
                      <a:r>
                        <a:rPr lang="es-PE" sz="1200" noProof="0" dirty="0"/>
                        <a:t>Efectuar Adquisiciones</a:t>
                      </a:r>
                    </a:p>
                  </a:txBody>
                  <a:tcPr marL="99063" marR="99063" marT="45725" marB="45725"/>
                </a:tc>
                <a:tc>
                  <a:txBody>
                    <a:bodyPr/>
                    <a:lstStyle/>
                    <a:p>
                      <a:pPr>
                        <a:buFont typeface="Wingdings" pitchFamily="2" charset="2"/>
                        <a:buChar char="ü"/>
                      </a:pPr>
                      <a:r>
                        <a:rPr lang="es-PE" sz="1200" noProof="0" dirty="0"/>
                        <a:t>Controlar las Adquisiciones</a:t>
                      </a:r>
                    </a:p>
                  </a:txBody>
                  <a:tcPr marL="99063" marR="99063" marT="45725" marB="45725"/>
                </a:tc>
                <a:tc>
                  <a:txBody>
                    <a:bodyPr/>
                    <a:lstStyle/>
                    <a:p>
                      <a:pPr>
                        <a:buFont typeface="Wingdings" pitchFamily="2" charset="2"/>
                        <a:buChar char="ü"/>
                      </a:pPr>
                      <a:r>
                        <a:rPr lang="es-PE" sz="1200" noProof="0" dirty="0"/>
                        <a:t>Cerrar las Adquisiciones</a:t>
                      </a:r>
                    </a:p>
                  </a:txBody>
                  <a:tcPr marL="99063" marR="99063" marT="45725" marB="45725"/>
                </a:tc>
                <a:extLst>
                  <a:ext uri="{0D108BD9-81ED-4DB2-BD59-A6C34878D82A}">
                    <a16:rowId xmlns:a16="http://schemas.microsoft.com/office/drawing/2014/main" val="10006"/>
                  </a:ext>
                </a:extLst>
              </a:tr>
              <a:tr h="921244">
                <a:tc>
                  <a:txBody>
                    <a:bodyPr/>
                    <a:lstStyle/>
                    <a:p>
                      <a:r>
                        <a:rPr lang="es-PE" sz="1200" noProof="0" dirty="0"/>
                        <a:t>Gestión de Interesados</a:t>
                      </a:r>
                      <a:endParaRPr lang="es-PE" sz="1200" b="1" noProof="0" dirty="0"/>
                    </a:p>
                  </a:txBody>
                  <a:tcPr marL="99063" marR="99063" marT="45725" marB="45725"/>
                </a:tc>
                <a:tc>
                  <a:txBody>
                    <a:bodyPr/>
                    <a:lstStyle/>
                    <a:p>
                      <a:pPr>
                        <a:buFont typeface="Wingdings" pitchFamily="2" charset="2"/>
                        <a:buChar char="ü"/>
                      </a:pPr>
                      <a:r>
                        <a:rPr lang="es-PE" sz="1200" noProof="0" dirty="0"/>
                        <a:t>Identificar</a:t>
                      </a:r>
                      <a:r>
                        <a:rPr lang="es-PE" sz="1200" baseline="0" noProof="0" dirty="0"/>
                        <a:t> a los Interesados</a:t>
                      </a:r>
                      <a:endParaRPr lang="es-PE" sz="1200" noProof="0" dirty="0"/>
                    </a:p>
                  </a:txBody>
                  <a:tcPr marL="99063" marR="99063" marT="45725" marB="45725"/>
                </a:tc>
                <a:tc>
                  <a:txBody>
                    <a:bodyPr/>
                    <a:lstStyle/>
                    <a:p>
                      <a:pPr>
                        <a:buFont typeface="Wingdings" pitchFamily="2" charset="2"/>
                        <a:buChar char="ü"/>
                      </a:pPr>
                      <a:r>
                        <a:rPr lang="es-PE" sz="1200" noProof="0" dirty="0"/>
                        <a:t>Planificar la gestión de los Interesados</a:t>
                      </a:r>
                    </a:p>
                  </a:txBody>
                  <a:tcPr marL="99063" marR="99063" marT="45725" marB="45725"/>
                </a:tc>
                <a:tc>
                  <a:txBody>
                    <a:bodyPr/>
                    <a:lstStyle/>
                    <a:p>
                      <a:pPr>
                        <a:buFont typeface="Wingdings" pitchFamily="2" charset="2"/>
                        <a:buChar char="ü"/>
                      </a:pPr>
                      <a:r>
                        <a:rPr lang="es-PE" sz="1200" noProof="0" dirty="0"/>
                        <a:t>Gestionar la participación</a:t>
                      </a:r>
                      <a:r>
                        <a:rPr lang="es-PE" sz="1200" baseline="0" noProof="0" dirty="0"/>
                        <a:t> de</a:t>
                      </a:r>
                      <a:r>
                        <a:rPr lang="es-PE" sz="1200" noProof="0" dirty="0"/>
                        <a:t> los Interesados</a:t>
                      </a:r>
                    </a:p>
                  </a:txBody>
                  <a:tcPr marL="99063" marR="99063" marT="45725" marB="45725"/>
                </a:tc>
                <a:tc>
                  <a:txBody>
                    <a:bodyPr/>
                    <a:lstStyle/>
                    <a:p>
                      <a:pPr>
                        <a:buFont typeface="Wingdings" pitchFamily="2" charset="2"/>
                        <a:buChar char="ü"/>
                      </a:pPr>
                      <a:r>
                        <a:rPr lang="es-PE" sz="1200" noProof="0" dirty="0"/>
                        <a:t>Controlar la participación de los Interesados</a:t>
                      </a:r>
                    </a:p>
                  </a:txBody>
                  <a:tcPr marL="99063" marR="99063" marT="45725" marB="45725"/>
                </a:tc>
                <a:tc>
                  <a:txBody>
                    <a:bodyPr/>
                    <a:lstStyle/>
                    <a:p>
                      <a:pPr>
                        <a:buFont typeface="Wingdings" pitchFamily="2" charset="2"/>
                        <a:buChar char="ü"/>
                      </a:pPr>
                      <a:endParaRPr lang="en-US" sz="1200" dirty="0"/>
                    </a:p>
                  </a:txBody>
                  <a:tcPr marL="99063" marR="99063" marT="45725" marB="45725"/>
                </a:tc>
                <a:extLst>
                  <a:ext uri="{0D108BD9-81ED-4DB2-BD59-A6C34878D82A}">
                    <a16:rowId xmlns:a16="http://schemas.microsoft.com/office/drawing/2014/main" val="10007"/>
                  </a:ext>
                </a:extLst>
              </a:tr>
            </a:tbl>
          </a:graphicData>
        </a:graphic>
      </p:graphicFrame>
      <p:sp>
        <p:nvSpPr>
          <p:cNvPr id="8" name="7 Rectángulo redondeado"/>
          <p:cNvSpPr/>
          <p:nvPr/>
        </p:nvSpPr>
        <p:spPr>
          <a:xfrm>
            <a:off x="1580354" y="3212976"/>
            <a:ext cx="8908134" cy="1152128"/>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117804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1CC83832-4F5A-4897-B0E9-FEFA2D3FCC72}"/>
              </a:ext>
            </a:extLst>
          </p:cNvPr>
          <p:cNvSpPr>
            <a:spLocks noGrp="1"/>
          </p:cNvSpPr>
          <p:nvPr>
            <p:ph type="body" sz="quarter" idx="14"/>
          </p:nvPr>
        </p:nvSpPr>
        <p:spPr/>
        <p:txBody>
          <a:bodyPr>
            <a:normAutofit fontScale="92500"/>
          </a:bodyPr>
          <a:lstStyle/>
          <a:p>
            <a:r>
              <a:rPr lang="es-ES" dirty="0"/>
              <a:t>Planificar la Gestión de Riesgos</a:t>
            </a:r>
            <a:endParaRPr lang="es-PE" dirty="0"/>
          </a:p>
        </p:txBody>
      </p:sp>
      <p:sp>
        <p:nvSpPr>
          <p:cNvPr id="4" name="Marcador de texto 3">
            <a:extLst>
              <a:ext uri="{FF2B5EF4-FFF2-40B4-BE49-F238E27FC236}">
                <a16:creationId xmlns:a16="http://schemas.microsoft.com/office/drawing/2014/main" id="{7E8640AE-52B6-4D93-ADF9-1CB6FF553943}"/>
              </a:ext>
            </a:extLst>
          </p:cNvPr>
          <p:cNvSpPr>
            <a:spLocks noGrp="1"/>
          </p:cNvSpPr>
          <p:nvPr>
            <p:ph type="body" sz="quarter" idx="26"/>
          </p:nvPr>
        </p:nvSpPr>
        <p:spPr/>
        <p:txBody>
          <a:bodyPr/>
          <a:lstStyle/>
          <a:p>
            <a:r>
              <a:rPr lang="es-PE" dirty="0"/>
              <a:t>Gestión De Proyectos De TI </a:t>
            </a:r>
          </a:p>
          <a:p>
            <a:endParaRPr lang="es-PE" dirty="0"/>
          </a:p>
        </p:txBody>
      </p:sp>
      <p:sp>
        <p:nvSpPr>
          <p:cNvPr id="10" name="Rectangle 3">
            <a:extLst>
              <a:ext uri="{FF2B5EF4-FFF2-40B4-BE49-F238E27FC236}">
                <a16:creationId xmlns:a16="http://schemas.microsoft.com/office/drawing/2014/main" id="{2FBEDF75-0F86-4241-BA35-D0623A453EDE}"/>
              </a:ext>
            </a:extLst>
          </p:cNvPr>
          <p:cNvSpPr txBox="1">
            <a:spLocks noChangeArrowheads="1"/>
          </p:cNvSpPr>
          <p:nvPr/>
        </p:nvSpPr>
        <p:spPr>
          <a:xfrm>
            <a:off x="2162908" y="2254006"/>
            <a:ext cx="7850188" cy="38771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80000"/>
              </a:lnSpc>
            </a:pPr>
            <a:r>
              <a:rPr lang="es-PE" sz="2600"/>
              <a:t>Planificar la Gestión de Riesgos es el proceso por el cual se define cómo realizar las actividades de gestión de riesgos para un proyecto.</a:t>
            </a:r>
          </a:p>
          <a:p>
            <a:pPr lvl="1" algn="just">
              <a:lnSpc>
                <a:spcPct val="80000"/>
              </a:lnSpc>
            </a:pPr>
            <a:r>
              <a:rPr lang="es-PE" sz="2600"/>
              <a:t>Es importante para asegurar que el nivel, el tipo y la visibilidad de gestión de riesgos sean acordes a los riesgos y a la importancia del proyecto para la organización.</a:t>
            </a:r>
          </a:p>
          <a:p>
            <a:pPr lvl="1" algn="just">
              <a:lnSpc>
                <a:spcPct val="80000"/>
              </a:lnSpc>
            </a:pPr>
            <a:r>
              <a:rPr lang="es-PE" sz="2600"/>
              <a:t>Debe iniciarse tan pronto como se concibe el proyecto y debe completarse en las fases tempranas de planificación del mismo.</a:t>
            </a:r>
          </a:p>
          <a:p>
            <a:pPr>
              <a:lnSpc>
                <a:spcPct val="80000"/>
              </a:lnSpc>
            </a:pPr>
            <a:endParaRPr lang="es-PE" sz="3000"/>
          </a:p>
          <a:p>
            <a:pPr>
              <a:lnSpc>
                <a:spcPct val="80000"/>
              </a:lnSpc>
            </a:pPr>
            <a:endParaRPr lang="en-US" sz="3000" dirty="0"/>
          </a:p>
        </p:txBody>
      </p:sp>
    </p:spTree>
    <p:extLst>
      <p:ext uri="{BB962C8B-B14F-4D97-AF65-F5344CB8AC3E}">
        <p14:creationId xmlns:p14="http://schemas.microsoft.com/office/powerpoint/2010/main" val="3654396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1CC83832-4F5A-4897-B0E9-FEFA2D3FCC72}"/>
              </a:ext>
            </a:extLst>
          </p:cNvPr>
          <p:cNvSpPr>
            <a:spLocks noGrp="1"/>
          </p:cNvSpPr>
          <p:nvPr>
            <p:ph type="body" sz="quarter" idx="14"/>
          </p:nvPr>
        </p:nvSpPr>
        <p:spPr/>
        <p:txBody>
          <a:bodyPr>
            <a:normAutofit fontScale="85000" lnSpcReduction="20000"/>
          </a:bodyPr>
          <a:lstStyle/>
          <a:p>
            <a:r>
              <a:rPr lang="es-ES" dirty="0"/>
              <a:t>Planificar la Gestión de Riesgos</a:t>
            </a:r>
            <a:endParaRPr lang="es-PE" dirty="0"/>
          </a:p>
          <a:p>
            <a:r>
              <a:rPr lang="es-ES" dirty="0"/>
              <a:t>Mapa del Proceso</a:t>
            </a:r>
            <a:endParaRPr lang="es-PE" dirty="0"/>
          </a:p>
        </p:txBody>
      </p:sp>
      <p:sp>
        <p:nvSpPr>
          <p:cNvPr id="4" name="Marcador de texto 3">
            <a:extLst>
              <a:ext uri="{FF2B5EF4-FFF2-40B4-BE49-F238E27FC236}">
                <a16:creationId xmlns:a16="http://schemas.microsoft.com/office/drawing/2014/main" id="{7E8640AE-52B6-4D93-ADF9-1CB6FF553943}"/>
              </a:ext>
            </a:extLst>
          </p:cNvPr>
          <p:cNvSpPr>
            <a:spLocks noGrp="1"/>
          </p:cNvSpPr>
          <p:nvPr>
            <p:ph type="body" sz="quarter" idx="26"/>
          </p:nvPr>
        </p:nvSpPr>
        <p:spPr/>
        <p:txBody>
          <a:bodyPr/>
          <a:lstStyle/>
          <a:p>
            <a:r>
              <a:rPr lang="es-PE" dirty="0"/>
              <a:t>Gestión De Proyectos De TI </a:t>
            </a:r>
          </a:p>
          <a:p>
            <a:endParaRPr lang="es-PE" dirty="0"/>
          </a:p>
        </p:txBody>
      </p:sp>
      <p:pic>
        <p:nvPicPr>
          <p:cNvPr id="39" name="Picture 5">
            <a:extLst>
              <a:ext uri="{FF2B5EF4-FFF2-40B4-BE49-F238E27FC236}">
                <a16:creationId xmlns:a16="http://schemas.microsoft.com/office/drawing/2014/main" id="{8728E244-2BC5-459A-AD51-491E2B0F3D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1711" y="3365559"/>
            <a:ext cx="2725226" cy="1940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6">
            <a:extLst>
              <a:ext uri="{FF2B5EF4-FFF2-40B4-BE49-F238E27FC236}">
                <a16:creationId xmlns:a16="http://schemas.microsoft.com/office/drawing/2014/main" id="{E3ED8AE7-7F1A-4BB8-B9CD-56D5A52CC71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6848"/>
          <a:stretch/>
        </p:blipFill>
        <p:spPr bwMode="auto">
          <a:xfrm>
            <a:off x="5162521" y="2103144"/>
            <a:ext cx="887395" cy="909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17 CuadroTexto">
            <a:extLst>
              <a:ext uri="{FF2B5EF4-FFF2-40B4-BE49-F238E27FC236}">
                <a16:creationId xmlns:a16="http://schemas.microsoft.com/office/drawing/2014/main" id="{8E7BBECC-57A5-4919-BD23-B78C4766E459}"/>
              </a:ext>
            </a:extLst>
          </p:cNvPr>
          <p:cNvSpPr txBox="1"/>
          <p:nvPr/>
        </p:nvSpPr>
        <p:spPr>
          <a:xfrm>
            <a:off x="5194929" y="2972163"/>
            <a:ext cx="1006604" cy="461665"/>
          </a:xfrm>
          <a:prstGeom prst="rect">
            <a:avLst/>
          </a:prstGeom>
          <a:noFill/>
        </p:spPr>
        <p:txBody>
          <a:bodyPr wrap="square" rtlCol="0">
            <a:spAutoFit/>
          </a:bodyPr>
          <a:lstStyle/>
          <a:p>
            <a:r>
              <a:rPr lang="es-PE" sz="1200" b="1" dirty="0"/>
              <a:t>Juicio de expertos</a:t>
            </a:r>
          </a:p>
        </p:txBody>
      </p:sp>
      <p:sp>
        <p:nvSpPr>
          <p:cNvPr id="42" name="19 Flecha derecha">
            <a:extLst>
              <a:ext uri="{FF2B5EF4-FFF2-40B4-BE49-F238E27FC236}">
                <a16:creationId xmlns:a16="http://schemas.microsoft.com/office/drawing/2014/main" id="{716764BA-EC5D-40E8-AB4B-D6D83EBC5073}"/>
              </a:ext>
            </a:extLst>
          </p:cNvPr>
          <p:cNvSpPr/>
          <p:nvPr/>
        </p:nvSpPr>
        <p:spPr>
          <a:xfrm>
            <a:off x="4539463" y="4098372"/>
            <a:ext cx="645592" cy="56699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sz="1200"/>
          </a:p>
        </p:txBody>
      </p:sp>
      <p:sp>
        <p:nvSpPr>
          <p:cNvPr id="43" name="20 Flecha derecha">
            <a:extLst>
              <a:ext uri="{FF2B5EF4-FFF2-40B4-BE49-F238E27FC236}">
                <a16:creationId xmlns:a16="http://schemas.microsoft.com/office/drawing/2014/main" id="{B5447493-659E-48DC-BF74-D5A7B10C3A78}"/>
              </a:ext>
            </a:extLst>
          </p:cNvPr>
          <p:cNvSpPr/>
          <p:nvPr/>
        </p:nvSpPr>
        <p:spPr>
          <a:xfrm>
            <a:off x="7664467" y="4106418"/>
            <a:ext cx="638062" cy="558946"/>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PE" sz="1200"/>
          </a:p>
        </p:txBody>
      </p:sp>
      <p:pic>
        <p:nvPicPr>
          <p:cNvPr id="44" name="Picture 8" descr="stock photo : Factory with solar panels 3d illustration">
            <a:extLst>
              <a:ext uri="{FF2B5EF4-FFF2-40B4-BE49-F238E27FC236}">
                <a16:creationId xmlns:a16="http://schemas.microsoft.com/office/drawing/2014/main" id="{511B9959-0D80-4B16-97F4-EC08E111B9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28736" y="4867011"/>
            <a:ext cx="727157" cy="822764"/>
          </a:xfrm>
          <a:prstGeom prst="rect">
            <a:avLst/>
          </a:prstGeom>
          <a:noFill/>
          <a:extLst>
            <a:ext uri="{909E8E84-426E-40DD-AFC4-6F175D3DCCD1}">
              <a14:hiddenFill xmlns:a14="http://schemas.microsoft.com/office/drawing/2010/main">
                <a:solidFill>
                  <a:srgbClr val="FFFFFF"/>
                </a:solidFill>
              </a14:hiddenFill>
            </a:ext>
          </a:extLst>
        </p:spPr>
      </p:pic>
      <p:sp>
        <p:nvSpPr>
          <p:cNvPr id="45" name="22 CuadroTexto">
            <a:extLst>
              <a:ext uri="{FF2B5EF4-FFF2-40B4-BE49-F238E27FC236}">
                <a16:creationId xmlns:a16="http://schemas.microsoft.com/office/drawing/2014/main" id="{6A1EA5F3-8343-4DB6-A22A-03F7D587E67A}"/>
              </a:ext>
            </a:extLst>
          </p:cNvPr>
          <p:cNvSpPr txBox="1"/>
          <p:nvPr/>
        </p:nvSpPr>
        <p:spPr>
          <a:xfrm>
            <a:off x="2755892" y="4923051"/>
            <a:ext cx="1399277" cy="646331"/>
          </a:xfrm>
          <a:prstGeom prst="rect">
            <a:avLst/>
          </a:prstGeom>
          <a:noFill/>
        </p:spPr>
        <p:txBody>
          <a:bodyPr wrap="square" rtlCol="0">
            <a:spAutoFit/>
          </a:bodyPr>
          <a:lstStyle/>
          <a:p>
            <a:r>
              <a:rPr lang="es-PE" sz="1200" b="1" dirty="0"/>
              <a:t>Factores Ambientales de la Empresa</a:t>
            </a:r>
          </a:p>
        </p:txBody>
      </p:sp>
      <p:pic>
        <p:nvPicPr>
          <p:cNvPr id="46" name="Picture 10" descr="stock vector : folder with documents">
            <a:extLst>
              <a:ext uri="{FF2B5EF4-FFF2-40B4-BE49-F238E27FC236}">
                <a16:creationId xmlns:a16="http://schemas.microsoft.com/office/drawing/2014/main" id="{CD4B79E7-4EC9-4EA7-A795-4D10BCB9158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4086"/>
          <a:stretch/>
        </p:blipFill>
        <p:spPr bwMode="auto">
          <a:xfrm>
            <a:off x="1947176" y="5720818"/>
            <a:ext cx="879231" cy="761047"/>
          </a:xfrm>
          <a:prstGeom prst="rect">
            <a:avLst/>
          </a:prstGeom>
          <a:noFill/>
          <a:extLst>
            <a:ext uri="{909E8E84-426E-40DD-AFC4-6F175D3DCCD1}">
              <a14:hiddenFill xmlns:a14="http://schemas.microsoft.com/office/drawing/2010/main">
                <a:solidFill>
                  <a:srgbClr val="FFFFFF"/>
                </a:solidFill>
              </a14:hiddenFill>
            </a:ext>
          </a:extLst>
        </p:spPr>
      </p:pic>
      <p:sp>
        <p:nvSpPr>
          <p:cNvPr id="47" name="24 CuadroTexto">
            <a:extLst>
              <a:ext uri="{FF2B5EF4-FFF2-40B4-BE49-F238E27FC236}">
                <a16:creationId xmlns:a16="http://schemas.microsoft.com/office/drawing/2014/main" id="{888003B0-F4F1-486A-97A0-DC131F1364BE}"/>
              </a:ext>
            </a:extLst>
          </p:cNvPr>
          <p:cNvSpPr txBox="1"/>
          <p:nvPr/>
        </p:nvSpPr>
        <p:spPr>
          <a:xfrm>
            <a:off x="2792538" y="5736036"/>
            <a:ext cx="1399277" cy="646331"/>
          </a:xfrm>
          <a:prstGeom prst="rect">
            <a:avLst/>
          </a:prstGeom>
          <a:noFill/>
        </p:spPr>
        <p:txBody>
          <a:bodyPr wrap="square" rtlCol="0">
            <a:spAutoFit/>
          </a:bodyPr>
          <a:lstStyle/>
          <a:p>
            <a:r>
              <a:rPr lang="es-PE" sz="1200" b="1" dirty="0"/>
              <a:t>Activos de los Procesos de la Organización</a:t>
            </a:r>
          </a:p>
        </p:txBody>
      </p:sp>
      <p:sp>
        <p:nvSpPr>
          <p:cNvPr id="48" name="36 CuadroTexto">
            <a:extLst>
              <a:ext uri="{FF2B5EF4-FFF2-40B4-BE49-F238E27FC236}">
                <a16:creationId xmlns:a16="http://schemas.microsoft.com/office/drawing/2014/main" id="{7931CD8B-950F-45FC-AE96-94E5F4DF7C0A}"/>
              </a:ext>
            </a:extLst>
          </p:cNvPr>
          <p:cNvSpPr txBox="1"/>
          <p:nvPr/>
        </p:nvSpPr>
        <p:spPr>
          <a:xfrm>
            <a:off x="2753777" y="3243246"/>
            <a:ext cx="1367396" cy="646331"/>
          </a:xfrm>
          <a:prstGeom prst="rect">
            <a:avLst/>
          </a:prstGeom>
          <a:noFill/>
        </p:spPr>
        <p:txBody>
          <a:bodyPr wrap="square" rtlCol="0">
            <a:spAutoFit/>
          </a:bodyPr>
          <a:lstStyle/>
          <a:p>
            <a:r>
              <a:rPr lang="es-PE" sz="1200" b="1" dirty="0"/>
              <a:t>Acta de Constitución del Proyecto</a:t>
            </a:r>
          </a:p>
        </p:txBody>
      </p:sp>
      <p:pic>
        <p:nvPicPr>
          <p:cNvPr id="49" name="Picture 8" descr="https://encrypted-tbn0.gstatic.com/images?q=tbn:ANd9GcTRIJL6O9DJxy5lwfjq0dVh-gENU4zpDRv41d5nC22Ewt6WrhMkbQ">
            <a:extLst>
              <a:ext uri="{FF2B5EF4-FFF2-40B4-BE49-F238E27FC236}">
                <a16:creationId xmlns:a16="http://schemas.microsoft.com/office/drawing/2014/main" id="{9021E897-EB08-45D9-A11C-197FCD251DC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47176" y="3185837"/>
            <a:ext cx="674621" cy="727591"/>
          </a:xfrm>
          <a:prstGeom prst="rect">
            <a:avLst/>
          </a:prstGeom>
          <a:noFill/>
          <a:extLst>
            <a:ext uri="{909E8E84-426E-40DD-AFC4-6F175D3DCCD1}">
              <a14:hiddenFill xmlns:a14="http://schemas.microsoft.com/office/drawing/2010/main">
                <a:solidFill>
                  <a:srgbClr val="FFFFFF"/>
                </a:solidFill>
              </a14:hiddenFill>
            </a:ext>
          </a:extLst>
        </p:spPr>
      </p:pic>
      <p:sp>
        <p:nvSpPr>
          <p:cNvPr id="50" name="AutoShape 2" descr="data:image/jpeg;base64,/9j/4AAQSkZJRgABAQAAAQABAAD/2wCEAAkGBhIQEBQUEhISFRQSFhgXFBgYExgVFhcUHBccFRYUFxwjHCkeGBojGhkcIDAgJScpLCwtFR8xQTAqNSYrLCkBCQoKDgwOGg8PGjIlHiU1KTIwLCwqNSw1MCowKjU1Niw1KiwwNSkpNSkpNTM0NiwsKS81NSwsNCkpLy0sLTUsNf/AABEIAGIAcgMBIgACEQEDEQH/xAAcAAEAAgMBAQEAAAAAAAAAAAAABQYCBAcDAQj/xAA9EAACAQIDBQUFBQUJAAAAAAABAgADEQQSIQUGMUFhEyJRcZEHMkKBoRQjUmLBF3KCorEVFkRTc8LR4fD/xAAZAQEAAwEBAAAAAAAAAAAAAAAAAgQFAQP/xAAoEQACAgECAwgDAAAAAAAAAAAAAQIRAwQSMUFRBRMUITKRobFhgfD/2gAMAwEAAhEDEQA/AO4xEQBERAESGxe1qhqPTpBB2ZAd3JNmK5wFQe9oeJIE+4HaLq4SqwYPoj5Qve/AwGnkflAJiLz5eRO18acwRGK2GZyLXF9FUeF9T5L1gEvEr+E2lUDqC+cEgWYC+pte4tJ8QD7ERAEREAREQBERAESrYnENVYv2lRQSezyuVso0B00JNidRztynkuNxKiwxNx4vSVmHkQQPUGdOWaSVKibUxakHI6I9+Q5L9Lj1m9jsVTVD2jKqniWYKPWVzbe8Iw/3dLvVm1dmOaxPNvxMfDgJAfZs5z4hyzH8XePyHIek0MWiuHeZZbY/LM7NrVGfd447pFrrb64ddPttQ2/Ddvrl1mOH3rwjnTEKWJuc5KknqWtIGjVojQUnP8QX/aZuf2bhqws1N0J5kLUX6AEehne70fBSl/foisur4uC9yz4PFgVEYnugg3lupuCAQbg8JxzEbHr4LvUX7h5XLUm6eKnppJrY+9bshCOyEe8h1ynp0nln0jxx3xdx6o9sGsjkexqpdGdFxGNSn77AXnsrXFxqDOaVcSzG5JJPzvLJuVtXtRVp5w3YlQba5WNzlvz4fKU6LqZaIiJw6IiIAmNS9jbjbTzmU+MbDWAck29titgXGUW0Bemw7pPM9D1EmKu1x9nFcA2amKgB46jRT85Kb243BYmm1Jl7d7EKafwNyPacF16nylX2yLYQoPgp0188tgT9J74YqeSMXza+zwzScISkuSZBbNotUZnOrEkknxPOb+KwpprmYXJ4X0F+vgBN/crCCpcflB+ustR3PStiKZrWNOkhPZ/ictxbxAA4S72nkbzOPJVRR7MxpYd/N3fucmxeAxVYE0nxDn8NBSF/lUk+sjNg74Y7CYkUqys6/wCXXVlY+TWDDz1HQz9LUqQUAKAAOAAsAPADlNXaex6OJTJXprUXlmFyD4qeKnqJmWalFRq7y4IYYFxUPag/dZbuCOIJ90EX0N+YMpGMPZVVqJfKfHiUPI9f1EvG1N3Fp5EGuW+Unjl5X68pV96cKEAH5b/WavZkryPE/TJMyO047YLMvUmjKjiTXD0sPdqpAy200vZrE8Drx8Ly87h7o/2dQZWfNUqtne3ug2sFXxA8ed5z3YtN6TJUQ2Yag+f6S74XfGv8VJG8iVP6iZk1UmjThK0mXKJrbPxgrU0qAEBxex4jpNmQPUREQBIPfPEGng3YC9mTTkRmBKnoQLfOTk0dtbP+0UHp82Hd6NxU+sA5zX2jSBNqlPLxXvr7p1HPT/qeZqrVRirK6G6sVYMBysbcJqbT9mmNqqQtKmCeZqKB56Xlb2RupjNkYgriKa5K9x3WzU6i6ZluLEMPkeYk0/PyPNq15k/sXGPh3OVmuAykqRmyEWJU8Mw0I6iTmwUq0Khr06na9oCM7EsHHEZtbgg8uUr7bL7GqwQkhWsDzI469f8Agzfw/aIS1NzSY+9pmpv+8vj14zVyOGsSldT+zIhv0UmquD5rkdBwe84I+9pOjc8oNRD1BGvqBPd9vKR3Edj1UoPrr6CUilvFiV97C06g8adcL/K+o9Z7/wB4q5/w6U+r1g30Xj6yl4TLdV8ou+PwVe4ncTV4vUPmeHkAP0lF2yzYquEX4j6KOJPy+pkswr4k927fmIy018v/ABMm9j7siiD8Tt7zEfQeAlvHKGji5Xc3w/BTmsmumlVY115kJiETDoC17cgONhIetv3RpmwoudbDvAS3Vd1DiMW4rOVpBF7MLYMde9xHI/1Ez/ZRgSwLds1jexq2H0AmVZr0WPYK2wtH/TU+ovJCYU6YUBQLACwHgBoBM5wmIiIAiIgCVze6sp7KkQpZiXXNb3ktYC/O7egI5yxyq787EfEIrIuY076D3tbaj0gFeODCAs5sBqxOnrK1h/aVgu3NLJWIHxqoIPUC97TJtl4vHkYdXZlHHNoqL4ueJt4cTJf9ieBQBhiK4qgav3CpP7ltB84OUT+xvs+KUtSKtbiMtiPC4k3h9goPgX0ErG7+EGAxKhqisjDKWtlFjwzDkQf6y81dp0VUk1aYAGt3A/WS3S6kdkeNFB3r9p+HwCkUqT13Byj4KYN7HvHU2PgJLbA9oVKqEFdBRZwLG90PTN4+c0xuBgK1jXzVje9i5RL8eCkH1M99rbi0mpFcPoCPcY3H8LHUfORJklvPvLQpGlTVg1d2XsgpBI1sWPS3HxlmnHfZ17La9HFviMZ3FVh2SZwzNY6MxBOVb8uJ6TsIMA+xEQBERAEREA+GYMs9IgGm9Hj149ZH4rZZbmZOT5lgFF2vulUem4WzFhoCbA6gyh7H9lGOGO7WpTpLTuNTVVjxvoBfWd2yiMggFawmwSnEmS1DClZv5Z9gHglOeoWZRAEREAREQBERAEREAREQBERAEREAREQBERAEREA//9k=">
            <a:extLst>
              <a:ext uri="{FF2B5EF4-FFF2-40B4-BE49-F238E27FC236}">
                <a16:creationId xmlns:a16="http://schemas.microsoft.com/office/drawing/2014/main" id="{40E783B9-FFDE-4475-B8E1-5F8595409D36}"/>
              </a:ext>
            </a:extLst>
          </p:cNvPr>
          <p:cNvSpPr>
            <a:spLocks noChangeAspect="1" noChangeArrowheads="1"/>
          </p:cNvSpPr>
          <p:nvPr/>
        </p:nvSpPr>
        <p:spPr bwMode="auto">
          <a:xfrm>
            <a:off x="1767255" y="676153"/>
            <a:ext cx="281354"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sp>
        <p:nvSpPr>
          <p:cNvPr id="51" name="28 CuadroTexto">
            <a:extLst>
              <a:ext uri="{FF2B5EF4-FFF2-40B4-BE49-F238E27FC236}">
                <a16:creationId xmlns:a16="http://schemas.microsoft.com/office/drawing/2014/main" id="{F4CC44A9-0139-48CA-8027-391C8899C783}"/>
              </a:ext>
            </a:extLst>
          </p:cNvPr>
          <p:cNvSpPr txBox="1"/>
          <p:nvPr/>
        </p:nvSpPr>
        <p:spPr>
          <a:xfrm>
            <a:off x="2811271" y="2271451"/>
            <a:ext cx="1367396" cy="461665"/>
          </a:xfrm>
          <a:prstGeom prst="rect">
            <a:avLst/>
          </a:prstGeom>
          <a:noFill/>
        </p:spPr>
        <p:txBody>
          <a:bodyPr wrap="square" rtlCol="0">
            <a:spAutoFit/>
          </a:bodyPr>
          <a:lstStyle/>
          <a:p>
            <a:r>
              <a:rPr lang="es-PE" sz="1200" b="1" dirty="0"/>
              <a:t>Plan de Dirección del Proyecto</a:t>
            </a:r>
          </a:p>
        </p:txBody>
      </p:sp>
      <p:pic>
        <p:nvPicPr>
          <p:cNvPr id="52" name="Picture 8">
            <a:extLst>
              <a:ext uri="{FF2B5EF4-FFF2-40B4-BE49-F238E27FC236}">
                <a16:creationId xmlns:a16="http://schemas.microsoft.com/office/drawing/2014/main" id="{34AD17F7-3038-4066-8E58-F48041A69E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03160" y="2167025"/>
            <a:ext cx="1065015" cy="864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3" name="Picture 9">
            <a:extLst>
              <a:ext uri="{FF2B5EF4-FFF2-40B4-BE49-F238E27FC236}">
                <a16:creationId xmlns:a16="http://schemas.microsoft.com/office/drawing/2014/main" id="{6334561B-C284-44CA-BD34-028CF9706C6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95678" y="2080877"/>
            <a:ext cx="624357" cy="6763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4" name="31 CuadroTexto">
            <a:extLst>
              <a:ext uri="{FF2B5EF4-FFF2-40B4-BE49-F238E27FC236}">
                <a16:creationId xmlns:a16="http://schemas.microsoft.com/office/drawing/2014/main" id="{BD5D4955-D54E-405F-B766-B209D6A738C1}"/>
              </a:ext>
            </a:extLst>
          </p:cNvPr>
          <p:cNvSpPr txBox="1"/>
          <p:nvPr/>
        </p:nvSpPr>
        <p:spPr>
          <a:xfrm>
            <a:off x="6483679" y="2800403"/>
            <a:ext cx="1006604" cy="461665"/>
          </a:xfrm>
          <a:prstGeom prst="rect">
            <a:avLst/>
          </a:prstGeom>
          <a:noFill/>
        </p:spPr>
        <p:txBody>
          <a:bodyPr wrap="square" rtlCol="0">
            <a:spAutoFit/>
          </a:bodyPr>
          <a:lstStyle/>
          <a:p>
            <a:r>
              <a:rPr lang="es-PE" sz="1200" b="1" dirty="0"/>
              <a:t>Técnicas Analíticas</a:t>
            </a:r>
          </a:p>
        </p:txBody>
      </p:sp>
      <p:pic>
        <p:nvPicPr>
          <p:cNvPr id="55" name="Picture 14">
            <a:extLst>
              <a:ext uri="{FF2B5EF4-FFF2-40B4-BE49-F238E27FC236}">
                <a16:creationId xmlns:a16="http://schemas.microsoft.com/office/drawing/2014/main" id="{1DB5BF57-07FA-4AE8-B8E1-F6E3A1E917F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11598" y="2126853"/>
            <a:ext cx="800003" cy="74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6" name="33 CuadroTexto">
            <a:extLst>
              <a:ext uri="{FF2B5EF4-FFF2-40B4-BE49-F238E27FC236}">
                <a16:creationId xmlns:a16="http://schemas.microsoft.com/office/drawing/2014/main" id="{F612374C-BBC6-4C17-944E-D7E13039E53B}"/>
              </a:ext>
            </a:extLst>
          </p:cNvPr>
          <p:cNvSpPr txBox="1"/>
          <p:nvPr/>
        </p:nvSpPr>
        <p:spPr>
          <a:xfrm>
            <a:off x="7726536" y="2892498"/>
            <a:ext cx="1006604" cy="276999"/>
          </a:xfrm>
          <a:prstGeom prst="rect">
            <a:avLst/>
          </a:prstGeom>
          <a:noFill/>
        </p:spPr>
        <p:txBody>
          <a:bodyPr wrap="square" rtlCol="0">
            <a:spAutoFit/>
          </a:bodyPr>
          <a:lstStyle/>
          <a:p>
            <a:r>
              <a:rPr lang="es-PE" sz="1200" b="1" dirty="0"/>
              <a:t>Reuniones</a:t>
            </a:r>
          </a:p>
        </p:txBody>
      </p:sp>
      <p:pic>
        <p:nvPicPr>
          <p:cNvPr id="57" name="Picture 2">
            <a:extLst>
              <a:ext uri="{FF2B5EF4-FFF2-40B4-BE49-F238E27FC236}">
                <a16:creationId xmlns:a16="http://schemas.microsoft.com/office/drawing/2014/main" id="{95F2A7A8-C235-4213-BD2C-C3EBC8E9E3C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535594" y="4234327"/>
            <a:ext cx="654936" cy="709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8" name="35 CuadroTexto">
            <a:extLst>
              <a:ext uri="{FF2B5EF4-FFF2-40B4-BE49-F238E27FC236}">
                <a16:creationId xmlns:a16="http://schemas.microsoft.com/office/drawing/2014/main" id="{8BC5FEFE-8335-480E-A215-6B3ABB29B0AF}"/>
              </a:ext>
            </a:extLst>
          </p:cNvPr>
          <p:cNvSpPr txBox="1"/>
          <p:nvPr/>
        </p:nvSpPr>
        <p:spPr>
          <a:xfrm>
            <a:off x="8511600" y="4901042"/>
            <a:ext cx="1367396" cy="461665"/>
          </a:xfrm>
          <a:prstGeom prst="rect">
            <a:avLst/>
          </a:prstGeom>
          <a:noFill/>
        </p:spPr>
        <p:txBody>
          <a:bodyPr wrap="square" rtlCol="0">
            <a:spAutoFit/>
          </a:bodyPr>
          <a:lstStyle/>
          <a:p>
            <a:r>
              <a:rPr lang="es-PE" sz="1200" b="1" dirty="0"/>
              <a:t>Plan de Gestión de Riesgos</a:t>
            </a:r>
          </a:p>
        </p:txBody>
      </p:sp>
      <p:pic>
        <p:nvPicPr>
          <p:cNvPr id="59" name="Picture 2">
            <a:extLst>
              <a:ext uri="{FF2B5EF4-FFF2-40B4-BE49-F238E27FC236}">
                <a16:creationId xmlns:a16="http://schemas.microsoft.com/office/drawing/2014/main" id="{9F3CDDD2-A6FA-46F5-A909-E101646E91E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081615" y="3998304"/>
            <a:ext cx="513632" cy="755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0" name="41 CuadroTexto">
            <a:extLst>
              <a:ext uri="{FF2B5EF4-FFF2-40B4-BE49-F238E27FC236}">
                <a16:creationId xmlns:a16="http://schemas.microsoft.com/office/drawing/2014/main" id="{A5098050-4F02-4545-95A0-EFC5D4FE4342}"/>
              </a:ext>
            </a:extLst>
          </p:cNvPr>
          <p:cNvSpPr txBox="1"/>
          <p:nvPr/>
        </p:nvSpPr>
        <p:spPr>
          <a:xfrm>
            <a:off x="2740019" y="4103926"/>
            <a:ext cx="1367396" cy="461665"/>
          </a:xfrm>
          <a:prstGeom prst="rect">
            <a:avLst/>
          </a:prstGeom>
          <a:noFill/>
        </p:spPr>
        <p:txBody>
          <a:bodyPr wrap="square" rtlCol="0">
            <a:spAutoFit/>
          </a:bodyPr>
          <a:lstStyle/>
          <a:p>
            <a:r>
              <a:rPr lang="es-PE" sz="1200" b="1" dirty="0"/>
              <a:t>Registro de Interesados</a:t>
            </a:r>
          </a:p>
        </p:txBody>
      </p:sp>
    </p:spTree>
    <p:extLst>
      <p:ext uri="{BB962C8B-B14F-4D97-AF65-F5344CB8AC3E}">
        <p14:creationId xmlns:p14="http://schemas.microsoft.com/office/powerpoint/2010/main" val="4274844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910D8F70-C2F9-483C-A77F-0746885D1DE7}"/>
              </a:ext>
            </a:extLst>
          </p:cNvPr>
          <p:cNvSpPr>
            <a:spLocks noGrp="1"/>
          </p:cNvSpPr>
          <p:nvPr>
            <p:ph type="body" sz="quarter" idx="14"/>
          </p:nvPr>
        </p:nvSpPr>
        <p:spPr/>
        <p:txBody>
          <a:bodyPr>
            <a:normAutofit fontScale="85000" lnSpcReduction="20000"/>
          </a:bodyPr>
          <a:lstStyle/>
          <a:p>
            <a:r>
              <a:rPr lang="es-ES" dirty="0"/>
              <a:t>Planificar la Gestión de Riesgos</a:t>
            </a:r>
            <a:endParaRPr lang="es-PE" dirty="0"/>
          </a:p>
          <a:p>
            <a:r>
              <a:rPr lang="es-ES" dirty="0"/>
              <a:t>Herramientas y Técnicas</a:t>
            </a:r>
            <a:endParaRPr lang="es-PE" dirty="0"/>
          </a:p>
        </p:txBody>
      </p:sp>
      <p:sp>
        <p:nvSpPr>
          <p:cNvPr id="3" name="Marcador de texto 2">
            <a:extLst>
              <a:ext uri="{FF2B5EF4-FFF2-40B4-BE49-F238E27FC236}">
                <a16:creationId xmlns:a16="http://schemas.microsoft.com/office/drawing/2014/main" id="{DC26C706-2162-4545-A26B-2F0F5473F8D2}"/>
              </a:ext>
            </a:extLst>
          </p:cNvPr>
          <p:cNvSpPr>
            <a:spLocks noGrp="1"/>
          </p:cNvSpPr>
          <p:nvPr>
            <p:ph type="body" sz="quarter" idx="26"/>
          </p:nvPr>
        </p:nvSpPr>
        <p:spPr/>
        <p:txBody>
          <a:bodyPr/>
          <a:lstStyle/>
          <a:p>
            <a:r>
              <a:rPr lang="es-PE" dirty="0"/>
              <a:t>Gestión De Proyectos De TI </a:t>
            </a:r>
          </a:p>
          <a:p>
            <a:endParaRPr lang="es-PE" dirty="0"/>
          </a:p>
        </p:txBody>
      </p:sp>
      <p:sp>
        <p:nvSpPr>
          <p:cNvPr id="5" name="Rectangle 3">
            <a:extLst>
              <a:ext uri="{FF2B5EF4-FFF2-40B4-BE49-F238E27FC236}">
                <a16:creationId xmlns:a16="http://schemas.microsoft.com/office/drawing/2014/main" id="{E4D23353-0130-4141-8C1A-20507AB93D5E}"/>
              </a:ext>
            </a:extLst>
          </p:cNvPr>
          <p:cNvSpPr txBox="1">
            <a:spLocks noChangeArrowheads="1"/>
          </p:cNvSpPr>
          <p:nvPr/>
        </p:nvSpPr>
        <p:spPr>
          <a:xfrm>
            <a:off x="0" y="1555750"/>
            <a:ext cx="7850188" cy="5480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gn="just">
              <a:lnSpc>
                <a:spcPct val="80000"/>
              </a:lnSpc>
            </a:pPr>
            <a:endParaRPr lang="es-PE" sz="2200"/>
          </a:p>
          <a:p>
            <a:pPr lvl="1" algn="just">
              <a:lnSpc>
                <a:spcPct val="80000"/>
              </a:lnSpc>
            </a:pPr>
            <a:endParaRPr lang="es-PE" sz="2600"/>
          </a:p>
          <a:p>
            <a:pPr>
              <a:lnSpc>
                <a:spcPct val="80000"/>
              </a:lnSpc>
            </a:pPr>
            <a:endParaRPr lang="es-PE" sz="3000"/>
          </a:p>
          <a:p>
            <a:pPr>
              <a:lnSpc>
                <a:spcPct val="80000"/>
              </a:lnSpc>
            </a:pPr>
            <a:endParaRPr lang="en-US" sz="3000" dirty="0"/>
          </a:p>
        </p:txBody>
      </p:sp>
      <p:pic>
        <p:nvPicPr>
          <p:cNvPr id="7" name="Picture 9">
            <a:extLst>
              <a:ext uri="{FF2B5EF4-FFF2-40B4-BE49-F238E27FC236}">
                <a16:creationId xmlns:a16="http://schemas.microsoft.com/office/drawing/2014/main" id="{E3DC617A-FC54-4578-9496-15928CFD1AE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66000" y="2221458"/>
            <a:ext cx="768792" cy="8328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2 Grupo">
            <a:extLst>
              <a:ext uri="{FF2B5EF4-FFF2-40B4-BE49-F238E27FC236}">
                <a16:creationId xmlns:a16="http://schemas.microsoft.com/office/drawing/2014/main" id="{75AEF24F-299B-428F-AD23-3273A4A0F4D1}"/>
              </a:ext>
            </a:extLst>
          </p:cNvPr>
          <p:cNvGrpSpPr/>
          <p:nvPr/>
        </p:nvGrpSpPr>
        <p:grpSpPr>
          <a:xfrm>
            <a:off x="2955322" y="3644245"/>
            <a:ext cx="6529016" cy="2922137"/>
            <a:chOff x="827584" y="2852936"/>
            <a:chExt cx="6529016" cy="2922137"/>
          </a:xfrm>
        </p:grpSpPr>
        <p:pic>
          <p:nvPicPr>
            <p:cNvPr id="9" name="Picture 2">
              <a:extLst>
                <a:ext uri="{FF2B5EF4-FFF2-40B4-BE49-F238E27FC236}">
                  <a16:creationId xmlns:a16="http://schemas.microsoft.com/office/drawing/2014/main" id="{660693E9-F940-4B06-8D7E-130A0201BF2E}"/>
                </a:ext>
              </a:extLst>
            </p:cNvPr>
            <p:cNvPicPr>
              <a:picLocks noChangeAspect="1" noChangeArrowheads="1"/>
            </p:cNvPicPr>
            <p:nvPr/>
          </p:nvPicPr>
          <p:blipFill rotWithShape="1">
            <a:blip r:embed="rId3" cstate="print"/>
            <a:srcRect t="6947"/>
            <a:stretch/>
          </p:blipFill>
          <p:spPr bwMode="auto">
            <a:xfrm>
              <a:off x="827584" y="2852936"/>
              <a:ext cx="6529016" cy="2922137"/>
            </a:xfrm>
            <a:prstGeom prst="rect">
              <a:avLst/>
            </a:prstGeom>
            <a:noFill/>
            <a:ln w="9525">
              <a:noFill/>
              <a:miter lim="800000"/>
              <a:headEnd/>
              <a:tailEnd/>
            </a:ln>
          </p:spPr>
        </p:pic>
        <p:sp>
          <p:nvSpPr>
            <p:cNvPr id="10" name="9 Rectángulo">
              <a:extLst>
                <a:ext uri="{FF2B5EF4-FFF2-40B4-BE49-F238E27FC236}">
                  <a16:creationId xmlns:a16="http://schemas.microsoft.com/office/drawing/2014/main" id="{4988C04E-72F9-4A46-A9F4-6FA2BC9C60D0}"/>
                </a:ext>
              </a:extLst>
            </p:cNvPr>
            <p:cNvSpPr/>
            <p:nvPr/>
          </p:nvSpPr>
          <p:spPr>
            <a:xfrm>
              <a:off x="1115616" y="4595564"/>
              <a:ext cx="1584176" cy="8640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chemeClr val="tx1"/>
                  </a:solidFill>
                </a:rPr>
                <a:t>Reuniones</a:t>
              </a:r>
            </a:p>
          </p:txBody>
        </p:sp>
      </p:grpSp>
      <p:sp>
        <p:nvSpPr>
          <p:cNvPr id="11" name="1 Rectángulo">
            <a:extLst>
              <a:ext uri="{FF2B5EF4-FFF2-40B4-BE49-F238E27FC236}">
                <a16:creationId xmlns:a16="http://schemas.microsoft.com/office/drawing/2014/main" id="{B90262D8-88AB-4BB7-A85F-A37E189A0769}"/>
              </a:ext>
            </a:extLst>
          </p:cNvPr>
          <p:cNvSpPr/>
          <p:nvPr/>
        </p:nvSpPr>
        <p:spPr>
          <a:xfrm>
            <a:off x="5331586" y="2204084"/>
            <a:ext cx="4572000" cy="830997"/>
          </a:xfrm>
          <a:prstGeom prst="rect">
            <a:avLst/>
          </a:prstGeom>
        </p:spPr>
        <p:txBody>
          <a:bodyPr lIns="91440" tIns="45720" rIns="91440" bIns="45720" anchor="t">
            <a:spAutoFit/>
          </a:bodyPr>
          <a:lstStyle/>
          <a:p>
            <a:pPr marL="0" lvl="2" algn="just">
              <a:lnSpc>
                <a:spcPct val="80000"/>
              </a:lnSpc>
            </a:pPr>
            <a:r>
              <a:rPr lang="es-PE" sz="2000" dirty="0">
                <a:latin typeface="Arial"/>
                <a:cs typeface="Arial"/>
              </a:rPr>
              <a:t>Análisis  de  riesgo  por  grupos  de  interesados, planillas de calificación de riesgos, etc.</a:t>
            </a:r>
          </a:p>
        </p:txBody>
      </p:sp>
      <p:sp>
        <p:nvSpPr>
          <p:cNvPr id="12" name="11 Rectángulo">
            <a:extLst>
              <a:ext uri="{FF2B5EF4-FFF2-40B4-BE49-F238E27FC236}">
                <a16:creationId xmlns:a16="http://schemas.microsoft.com/office/drawing/2014/main" id="{B31FCC7E-4E59-4BD2-A242-511FFDE6908B}"/>
              </a:ext>
            </a:extLst>
          </p:cNvPr>
          <p:cNvSpPr/>
          <p:nvPr/>
        </p:nvSpPr>
        <p:spPr>
          <a:xfrm>
            <a:off x="3315363" y="3115744"/>
            <a:ext cx="1270067" cy="432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chemeClr val="tx1"/>
                </a:solidFill>
              </a:rPr>
              <a:t>Técnicas Analíticas</a:t>
            </a:r>
          </a:p>
        </p:txBody>
      </p:sp>
      <p:cxnSp>
        <p:nvCxnSpPr>
          <p:cNvPr id="13" name="12 Conector recto de flecha">
            <a:extLst>
              <a:ext uri="{FF2B5EF4-FFF2-40B4-BE49-F238E27FC236}">
                <a16:creationId xmlns:a16="http://schemas.microsoft.com/office/drawing/2014/main" id="{8202291E-2CD8-4EF2-A926-9FB2BCF34E60}"/>
              </a:ext>
            </a:extLst>
          </p:cNvPr>
          <p:cNvCxnSpPr/>
          <p:nvPr/>
        </p:nvCxnSpPr>
        <p:spPr>
          <a:xfrm flipH="1">
            <a:off x="4360870" y="2637887"/>
            <a:ext cx="970717"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2677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910D8F70-C2F9-483C-A77F-0746885D1DE7}"/>
              </a:ext>
            </a:extLst>
          </p:cNvPr>
          <p:cNvSpPr>
            <a:spLocks noGrp="1"/>
          </p:cNvSpPr>
          <p:nvPr>
            <p:ph type="body" sz="quarter" idx="14"/>
          </p:nvPr>
        </p:nvSpPr>
        <p:spPr/>
        <p:txBody>
          <a:bodyPr>
            <a:normAutofit/>
          </a:bodyPr>
          <a:lstStyle/>
          <a:p>
            <a:r>
              <a:rPr lang="es-ES" dirty="0"/>
              <a:t>Identificar los Riesgos </a:t>
            </a:r>
          </a:p>
        </p:txBody>
      </p:sp>
      <p:sp>
        <p:nvSpPr>
          <p:cNvPr id="3" name="Marcador de texto 2">
            <a:extLst>
              <a:ext uri="{FF2B5EF4-FFF2-40B4-BE49-F238E27FC236}">
                <a16:creationId xmlns:a16="http://schemas.microsoft.com/office/drawing/2014/main" id="{DC26C706-2162-4545-A26B-2F0F5473F8D2}"/>
              </a:ext>
            </a:extLst>
          </p:cNvPr>
          <p:cNvSpPr>
            <a:spLocks noGrp="1"/>
          </p:cNvSpPr>
          <p:nvPr>
            <p:ph type="body" sz="quarter" idx="26"/>
          </p:nvPr>
        </p:nvSpPr>
        <p:spPr/>
        <p:txBody>
          <a:bodyPr/>
          <a:lstStyle/>
          <a:p>
            <a:r>
              <a:rPr lang="es-PE" dirty="0"/>
              <a:t>Gestión De Proyectos De TI </a:t>
            </a:r>
          </a:p>
          <a:p>
            <a:endParaRPr lang="es-PE" dirty="0"/>
          </a:p>
        </p:txBody>
      </p:sp>
      <p:sp>
        <p:nvSpPr>
          <p:cNvPr id="9" name="4 Rectángulo">
            <a:extLst>
              <a:ext uri="{FF2B5EF4-FFF2-40B4-BE49-F238E27FC236}">
                <a16:creationId xmlns:a16="http://schemas.microsoft.com/office/drawing/2014/main" id="{FC6A714D-6CD7-414C-BD09-8FA114376BE2}"/>
              </a:ext>
            </a:extLst>
          </p:cNvPr>
          <p:cNvSpPr/>
          <p:nvPr/>
        </p:nvSpPr>
        <p:spPr>
          <a:xfrm>
            <a:off x="1524000" y="5661248"/>
            <a:ext cx="9144000" cy="1196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lumMod val="65000"/>
                  <a:lumOff val="35000"/>
                </a:schemeClr>
              </a:solidFill>
            </a:endParaRPr>
          </a:p>
        </p:txBody>
      </p:sp>
      <p:sp>
        <p:nvSpPr>
          <p:cNvPr id="10" name="Rectangle 3">
            <a:extLst>
              <a:ext uri="{FF2B5EF4-FFF2-40B4-BE49-F238E27FC236}">
                <a16:creationId xmlns:a16="http://schemas.microsoft.com/office/drawing/2014/main" id="{C1ED590B-FA08-4B45-80BC-9142EB21E4E4}"/>
              </a:ext>
            </a:extLst>
          </p:cNvPr>
          <p:cNvSpPr txBox="1">
            <a:spLocks noChangeArrowheads="1"/>
          </p:cNvSpPr>
          <p:nvPr/>
        </p:nvSpPr>
        <p:spPr>
          <a:xfrm>
            <a:off x="-46893" y="1837837"/>
            <a:ext cx="11980985" cy="42581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80000"/>
              </a:lnSpc>
            </a:pPr>
            <a:r>
              <a:rPr lang="es-PE" sz="2600"/>
              <a:t>Una vez realizado el plan de gestión de riesgos, es necesario comenzar con la identificación de los  eventos riesgosos que, si ocurriesen, afectarían  el resultado del proyecto ya sea para bien o para  mal. </a:t>
            </a:r>
          </a:p>
          <a:p>
            <a:pPr lvl="1" algn="just">
              <a:lnSpc>
                <a:spcPct val="80000"/>
              </a:lnSpc>
            </a:pPr>
            <a:r>
              <a:rPr lang="es-PE" sz="2600"/>
              <a:t>Se debe prestar </a:t>
            </a:r>
            <a:r>
              <a:rPr lang="es-PE" sz="2600">
                <a:solidFill>
                  <a:srgbClr val="FF0000"/>
                </a:solidFill>
              </a:rPr>
              <a:t>especial atención </a:t>
            </a:r>
            <a:r>
              <a:rPr lang="es-PE" sz="2600"/>
              <a:t>a la  identificación de los  sucesos  que  </a:t>
            </a:r>
            <a:r>
              <a:rPr lang="es-PE" sz="2600">
                <a:solidFill>
                  <a:srgbClr val="FF0000"/>
                </a:solidFill>
              </a:rPr>
              <a:t>puedan  afectar seriamente al proyecto</a:t>
            </a:r>
            <a:r>
              <a:rPr lang="es-PE" sz="2600"/>
              <a:t>, aun cuando su  probabilidad de ocurrencia fuese muy baja.</a:t>
            </a:r>
          </a:p>
          <a:p>
            <a:pPr lvl="1" algn="just">
              <a:lnSpc>
                <a:spcPct val="80000"/>
              </a:lnSpc>
            </a:pPr>
            <a:r>
              <a:rPr lang="es-PE" sz="2600"/>
              <a:t>Entre las personas que participan en la identificación de riesgos se pueden incluir: el director del proyecto, los miembros del equipo del proyecto, el equipo de gestión de riesgos (si está asignado), clientes, expertos en la materia externos al equipo del proyecto, usuarios finales, otros directores del proyecto, interesados y expertos en gestión de riesgos.</a:t>
            </a:r>
          </a:p>
          <a:p>
            <a:pPr lvl="1" algn="just">
              <a:lnSpc>
                <a:spcPct val="80000"/>
              </a:lnSpc>
            </a:pPr>
            <a:endParaRPr lang="es-PE" sz="2600"/>
          </a:p>
          <a:p>
            <a:pPr lvl="1" algn="just">
              <a:lnSpc>
                <a:spcPct val="80000"/>
              </a:lnSpc>
            </a:pPr>
            <a:endParaRPr lang="es-PE" sz="2600"/>
          </a:p>
          <a:p>
            <a:pPr lvl="2" algn="just">
              <a:lnSpc>
                <a:spcPct val="80000"/>
              </a:lnSpc>
            </a:pPr>
            <a:endParaRPr lang="es-PE" sz="2200"/>
          </a:p>
          <a:p>
            <a:pPr lvl="1" algn="just">
              <a:lnSpc>
                <a:spcPct val="80000"/>
              </a:lnSpc>
            </a:pPr>
            <a:endParaRPr lang="es-PE" sz="2600"/>
          </a:p>
          <a:p>
            <a:pPr>
              <a:lnSpc>
                <a:spcPct val="80000"/>
              </a:lnSpc>
            </a:pPr>
            <a:endParaRPr lang="es-PE" sz="3000"/>
          </a:p>
          <a:p>
            <a:pPr>
              <a:lnSpc>
                <a:spcPct val="80000"/>
              </a:lnSpc>
            </a:pPr>
            <a:endParaRPr lang="en-US" sz="3000" dirty="0"/>
          </a:p>
        </p:txBody>
      </p:sp>
      <p:sp>
        <p:nvSpPr>
          <p:cNvPr id="11" name="5 Rectángulo">
            <a:extLst>
              <a:ext uri="{FF2B5EF4-FFF2-40B4-BE49-F238E27FC236}">
                <a16:creationId xmlns:a16="http://schemas.microsoft.com/office/drawing/2014/main" id="{D436B4A9-2796-4A54-AD6B-783887323BAB}"/>
              </a:ext>
            </a:extLst>
          </p:cNvPr>
          <p:cNvSpPr/>
          <p:nvPr/>
        </p:nvSpPr>
        <p:spPr>
          <a:xfrm>
            <a:off x="1991544" y="5961474"/>
            <a:ext cx="8352928" cy="646331"/>
          </a:xfrm>
          <a:prstGeom prst="rect">
            <a:avLst/>
          </a:prstGeom>
          <a:solidFill>
            <a:schemeClr val="accent5">
              <a:lumMod val="40000"/>
              <a:lumOff val="60000"/>
            </a:schemeClr>
          </a:solidFill>
        </p:spPr>
        <p:txBody>
          <a:bodyPr wrap="square" lIns="91440" tIns="45720" rIns="91440" bIns="45720" anchor="t">
            <a:spAutoFit/>
          </a:bodyPr>
          <a:lstStyle/>
          <a:p>
            <a:pPr algn="just"/>
            <a:r>
              <a:rPr lang="es-PE" dirty="0">
                <a:latin typeface="Arial"/>
                <a:cs typeface="Arial"/>
              </a:rPr>
              <a:t>La  identificación  de  los  riesgos  es  un  proceso  iterativo  que  se actualiza en cada uno de los procesos de gestión de riesgos. </a:t>
            </a:r>
            <a:endParaRPr lang="es-PE" dirty="0"/>
          </a:p>
        </p:txBody>
      </p:sp>
    </p:spTree>
    <p:extLst>
      <p:ext uri="{BB962C8B-B14F-4D97-AF65-F5344CB8AC3E}">
        <p14:creationId xmlns:p14="http://schemas.microsoft.com/office/powerpoint/2010/main" val="584002801"/>
      </p:ext>
    </p:extLst>
  </p:cSld>
  <p:clrMapOvr>
    <a:masterClrMapping/>
  </p:clrMapOvr>
</p:sld>
</file>

<file path=ppt/theme/theme1.xml><?xml version="1.0" encoding="utf-8"?>
<a:theme xmlns:a="http://schemas.openxmlformats.org/drawingml/2006/main" name="Idat 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dat Tema" id="{F9A5B7A9-AE16-1C41-B438-813154C9E26F}" vid="{0ADD631B-3883-9845-989E-D5E8CD3ACA0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49D2303A14EF9B43A7C463568E04D10C" ma:contentTypeVersion="11" ma:contentTypeDescription="Crear nuevo documento." ma:contentTypeScope="" ma:versionID="0f81435806f86a3fc3367c7472e2e5ec">
  <xsd:schema xmlns:xsd="http://www.w3.org/2001/XMLSchema" xmlns:xs="http://www.w3.org/2001/XMLSchema" xmlns:p="http://schemas.microsoft.com/office/2006/metadata/properties" xmlns:ns3="92f665f1-379d-4402-bd07-afabc33bff16" xmlns:ns4="b2f1b6dc-0811-4178-b44e-61abc6c46c0b" targetNamespace="http://schemas.microsoft.com/office/2006/metadata/properties" ma:root="true" ma:fieldsID="6abce332dc5dd6c3cefa26a5ce9b81db" ns3:_="" ns4:_="">
    <xsd:import namespace="92f665f1-379d-4402-bd07-afabc33bff16"/>
    <xsd:import namespace="b2f1b6dc-0811-4178-b44e-61abc6c46c0b"/>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f665f1-379d-4402-bd07-afabc33bff16" elementFormDefault="qualified">
    <xsd:import namespace="http://schemas.microsoft.com/office/2006/documentManagement/types"/>
    <xsd:import namespace="http://schemas.microsoft.com/office/infopath/2007/PartnerControls"/>
    <xsd:element name="SharedWithUsers" ma:index="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internalName="SharedWithDetails" ma:readOnly="true">
      <xsd:simpleType>
        <xsd:restriction base="dms:Note">
          <xsd:maxLength value="255"/>
        </xsd:restriction>
      </xsd:simpleType>
    </xsd:element>
    <xsd:element name="SharingHintHash" ma:index="10" nillable="true" ma:displayName="Hash de la sugerencia para compartir"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2f1b6dc-0811-4178-b44e-61abc6c46c0b"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3D6E518-7FE5-4386-83CD-D75D39A2C1B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2f665f1-379d-4402-bd07-afabc33bff16"/>
    <ds:schemaRef ds:uri="b2f1b6dc-0811-4178-b44e-61abc6c46c0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C3AF350-0AF4-41D5-8E1C-AD4B41B8428B}">
  <ds:schemaRefs>
    <ds:schemaRef ds:uri="http://schemas.microsoft.com/sharepoint/v3/contenttype/forms"/>
  </ds:schemaRefs>
</ds:datastoreItem>
</file>

<file path=customXml/itemProps3.xml><?xml version="1.0" encoding="utf-8"?>
<ds:datastoreItem xmlns:ds="http://schemas.openxmlformats.org/officeDocument/2006/customXml" ds:itemID="{614FE58E-FE7F-43F1-BD0D-4A9D60109A8B}">
  <ds:schemaRefs>
    <ds:schemaRef ds:uri="http://schemas.microsoft.com/office/2006/metadata/properties"/>
    <ds:schemaRef ds:uri="http://schemas.openxmlformats.org/package/2006/metadata/core-properties"/>
    <ds:schemaRef ds:uri="http://purl.org/dc/terms/"/>
    <ds:schemaRef ds:uri="http://schemas.microsoft.com/office/2006/documentManagement/types"/>
    <ds:schemaRef ds:uri="http://purl.org/dc/elements/1.1/"/>
    <ds:schemaRef ds:uri="92f665f1-379d-4402-bd07-afabc33bff16"/>
    <ds:schemaRef ds:uri="http://schemas.microsoft.com/office/infopath/2007/PartnerControls"/>
    <ds:schemaRef ds:uri="b2f1b6dc-0811-4178-b44e-61abc6c46c0b"/>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4761</TotalTime>
  <Words>2196</Words>
  <Application>Microsoft Office PowerPoint</Application>
  <PresentationFormat>Widescreen</PresentationFormat>
  <Paragraphs>313</Paragraphs>
  <Slides>32</Slides>
  <Notes>0</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Idat Tema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piero robles chavez</dc:creator>
  <cp:lastModifiedBy>Christian Morales LL.</cp:lastModifiedBy>
  <cp:revision>291</cp:revision>
  <dcterms:created xsi:type="dcterms:W3CDTF">2019-08-23T20:21:46Z</dcterms:created>
  <dcterms:modified xsi:type="dcterms:W3CDTF">2021-07-12T15:24:09Z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0x01010049D2303A14EF9B43A7C463568E04D10C</vt:lpwstr>
  </property>
</Properties>
</file>